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06"/>
  </p:normalViewPr>
  <p:slideViewPr>
    <p:cSldViewPr snapToGrid="0">
      <p:cViewPr varScale="1">
        <p:scale>
          <a:sx n="114" d="100"/>
          <a:sy n="114" d="100"/>
        </p:scale>
        <p:origin x="9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9:00 AM</a:t>
            </a:r>
          </a:p>
          <a:p>
            <a:r>
              <a:t>PURPOSE  Help men recognize Jesus as the Savior offered to the Father, learn from Mary’s fidelity through sorrow, and make a concrete daily response through prayer, duty and brotherhood.</a:t>
            </a:r>
          </a:p>
          <a:p>
            <a:endParaRPr/>
          </a:p>
          <a:p>
            <a:r>
              <a:t>Scripture | Luke 2:21–52; Leviticus 12:6–8; Isaiah 42:6; John 19:25–35. Core Catechism: 529 and 534.</a:t>
            </a:r>
          </a:p>
          <a:p>
            <a:r>
              <a:t>Core movement | The Holy Family obeys; Simeon recognizes salvation and foretells sorrow; Jesus reveals His allegiance to the Father; Mary keeps His words in faith.</a:t>
            </a:r>
          </a:p>
          <a:p>
            <a:r>
              <a:t>Key teachings | Humble obedience; Christ as light and glory; Mary’s sorrow; divine sonship; trust during spiritual dryness; the Angelus.</a:t>
            </a:r>
          </a:p>
          <a:p>
            <a:r>
              <a:t>Suggested flow | 9:00 opening and review (10 min); 9:10 Scripture (8); 9:18 both video parts (21 including transition); 9:39 discussion (26); 10:05 fraternity and prayer (10); 10:15 Angelus (10); 10:25 commitment and closing (5).</a:t>
            </a:r>
          </a:p>
          <a:p>
            <a:r>
              <a:t>Desired takeaway | A Catholic man seeks Christ faithfully, offers his duties to the Father, and stands beside those who suffer.</a:t>
            </a:r>
          </a:p>
          <a:p>
            <a:endParaRPr/>
          </a:p>
          <a:p>
            <a:r>
              <a:t>LEADER NOTE  9:00–9:10. Welcome everyone, introduce newcomers, and state the purpose of COR: encounter with Jesus Christ, Catholic brotherhood and growth in discipleship. Ask for respectful listening and discretion about personal sharing. Invite the Sign of the Cross and pray the prayer below.</a:t>
            </a:r>
          </a:p>
          <a:p>
            <a:endParaRPr/>
          </a:p>
          <a:p>
            <a:r>
              <a:t>LEADER NOTE  Bridge from Session 4: At Bethlehem, Mary received Christ in poverty and pondered His mystery. Today the same faithful heart faces a prophecy of sorrow and the anguish of searching for Jesus. Her yes to God continues when the path is difficult.</a:t>
            </a:r>
          </a:p>
          <a:p>
            <a:endParaRPr/>
          </a:p>
          <a:p>
            <a:r>
              <a:t>PARTICIPANT DISCUSSION  In one sentence, where did you try to bring Christ’s patience or humility into an ordinary difficulty since our last gathering? Invite two or three responses; passing is welcome.</a:t>
            </a:r>
          </a:p>
          <a:p>
            <a:endParaRPr/>
          </a:p>
          <a:p>
            <a:r>
              <a:t>Welcome newcomers. Sharing is voluntary. Opening review: In one sentence, where did you try to bring Christ’s patience or humility into an ordinary difficulty since our last gathering?</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9:00–10:30 AM</a:t>
            </a:r>
          </a:p>
          <a:p>
            <a:r>
              <a:t>Scripture | Luke 2:21–52; Leviticus 12:6–8; Isaiah 42:6; John 19:25–35. Core Catechism: 529 and 534.</a:t>
            </a:r>
          </a:p>
          <a:p>
            <a:r>
              <a:t>Core movement | The Holy Family obeys; Simeon recognizes salvation and foretells sorrow; Jesus reveals His allegiance to the Father; Mary keeps His words in faith.</a:t>
            </a:r>
          </a:p>
          <a:p>
            <a:r>
              <a:t>Key teachings | Humble obedience; Christ as light and glory; Mary’s sorrow; divine sonship; trust during spiritual dryness; the Angelus.</a:t>
            </a:r>
          </a:p>
          <a:p>
            <a:r>
              <a:t>Suggested flow | 9:00 opening and review (10 min); 9:10 Scripture (8); 9:18 both video parts (21 including transition); 9:39 discussion (26); 10:05 fraternity and prayer (10); 10:15 Angelus (10); 10:25 commitment and closing (5).</a:t>
            </a:r>
          </a:p>
          <a:p>
            <a:r>
              <a:t>Desired takeaway | A Catholic man seeks Christ faithfully, offers his duties to the Father, and stands beside those who suffer.</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9:00–9:10 AM</a:t>
            </a:r>
          </a:p>
          <a:p>
            <a:r>
              <a:t>LEADER NOTE  9:00–9:10. Welcome everyone, introduce newcomers, and state the purpose of COR: encounter with Jesus Christ, Catholic brotherhood and growth in discipleship. Ask for respectful listening and discretion about personal sharing. Invite the Sign of the Cross and pray the prayer below.</a:t>
            </a:r>
          </a:p>
          <a:p>
            <a:endParaRPr/>
          </a:p>
          <a:p>
            <a:r>
              <a:t>LEADER NOTE  Bridge from Session 4: At Bethlehem, Mary received Christ in poverty and pondered His mystery. Today the same faithful heart faces a prophecy of sorrow and the anguish of searching for Jesus. Her yes to God continues when the path is difficult.</a:t>
            </a:r>
          </a:p>
          <a:p>
            <a:endParaRPr/>
          </a:p>
          <a:p>
            <a:r>
              <a:t>PARTICIPANT DISCUSSION  In one sentence, where did you try to bring Christ’s patience or humility into an ordinary difficulty since our last gathering? Invite two or three responses; passing is welcome.</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9:10–9:18 AM</a:t>
            </a:r>
          </a:p>
          <a:p>
            <a:r>
              <a:t>LEADER NOTE  9:10–9:18. Read Luke 2:22–35, then 2:41–52. Introduce the passages as two Temple scenes separated by about twelve years. Allow twenty seconds of silence after each reading. Ask the men to notice the Holy Family’s obedience, Simeon’s words, Jesus’ reference to His Father, and Mary’s response. Reserve interpretation for discussion.</a:t>
            </a:r>
          </a:p>
          <a:p>
            <a:endParaRPr/>
          </a:p>
          <a:p>
            <a:r>
              <a:t>Ask the two readers to proclaim the passages from their Bibles. Allow twenty seconds of silence after each. Reserve interpretation for discussion.</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9:18–9:39 AM</a:t>
            </a:r>
          </a:p>
          <a:p>
            <a:r>
              <a:t>LEADER NOTE  9:18–9:39. The supplied transcript headers list Part 1 as 12:11 and Part 2 as 7:50, totaling 20:01. Allow 21 minutes for both and the transition. Play Part 1, then Part 2, without discussion between them. The text captures contain overlapping passages and transcription errors; preview the actual video join and do not read the transcripts aloud as Scripture.</a:t>
            </a:r>
          </a:p>
          <a:p>
            <a:endParaRPr/>
          </a:p>
          <a:p>
            <a:r>
              <a:t>LEADER NOTE  After playback, invite one brief observation, then move to the principal questions. If equipment fails, summarize the four themes above in five minutes and use the remaining time for Scripture and discussion. If playback runs long, drop optional follow-ups; preserve the 10:15 Angelus and 10:25 closing.</a:t>
            </a:r>
          </a:p>
          <a:p>
            <a:endParaRPr/>
          </a:p>
          <a:p>
            <a:r>
              <a:t>The poor family’s offering and the meaning of presenting Jesus to the Lord.</a:t>
            </a:r>
          </a:p>
          <a:p>
            <a:r>
              <a:t>Simeon’s recognition of Israel’s promised consolation; the video’s image of Mary bringing God’s glory into the Temple.</a:t>
            </a:r>
          </a:p>
          <a:p>
            <a:r>
              <a:t>The sword of sorrow and Mary’s continuing consent to God.</a:t>
            </a:r>
          </a:p>
          <a:p>
            <a:r>
              <a:t>The search for Jesus, His Father’s mission, and faith when understanding is incomplete.</a:t>
            </a:r>
          </a:p>
          <a:p>
            <a:r>
              <a:t>Facilitator reminder: the transcript time labels identify file lengths, not dependable markers for individual topics. Do not invent pause timestamps.</a:t>
            </a:r>
          </a:p>
          <a:p>
            <a:r>
              <a:t>The video files are external and are not embedded in this presentation.</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9:39–9:45 AM</a:t>
            </a:r>
          </a:p>
          <a:p>
            <a:r>
              <a:t>LEADER NOTE  9:39–9:45 • Workbook questions 1–2. Begin with what Luke actually says: Jesus is named as the angel directed, the family observes the Law, and the offering is two birds. Leviticus 12:6–8 provides the less costly offering for a mother who cannot afford a lamb. The Holy Family’s poverty does not diminish their fidelity.</a:t>
            </a:r>
          </a:p>
          <a:p>
            <a:endParaRPr/>
          </a:p>
          <a:p>
            <a:r>
              <a:t>LEADER NOTE  Clarify if needed: ritual purification after childbirth is a category of ceremonial law, not an accusation of personal sin. Mary’s observance does not contradict her holiness. The presentation expresses the firstborn Son’s belonging to the Lord (CCC 529). The five-shekel redemption belongs to the Law’s background (Numbers 18:15–16); Luke does not narrate a payment or describe its location.</a:t>
            </a:r>
          </a:p>
          <a:p>
            <a:endParaRPr/>
          </a:p>
          <a:p>
            <a:r>
              <a:t>PARTICIPANT DISCUSSION  What ordinary duty could become an offering to God if you carried it out this week with the Holy Family’s humility and fidelity?</a:t>
            </a:r>
          </a:p>
          <a:p>
            <a:endParaRPr/>
          </a:p>
          <a:p>
            <a:r>
              <a:t>LEADER NOTE  Optional follow-up: Where do limited means tempt a man to think he has little to offer? Help men name a possible action: honest work, prayer with family, care for an older relative, or keeping a difficult promise. God receives the faithful gift within our actual circumstances.</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9:45–9:50 AM</a:t>
            </a:r>
          </a:p>
          <a:p>
            <a:r>
              <a:t>LEADER NOTE  9:45–9:50 • Workbook question 3. Have a man locate Isaiah 42:6 and compare Luke 2:32. The Servant brings light beyond Israel to the nations; “Gentiles” means the non-Jewish peoples. Simeon recognizes God’s saving promise in this child. Include Anna’s thanksgiving and witness from Luke 2:36–38 when giving the wider context.</a:t>
            </a:r>
          </a:p>
          <a:p>
            <a:endParaRPr/>
          </a:p>
          <a:p>
            <a:r>
              <a:t>LEADER NOTE  Optional video connection: Exodus 40:34–35 and 1 Kings 8:10–11 describe divine glory filling the sanctuary; Ezekiel 10:18–19 and 11:22–23 describe its departure. The video reads Mary bringing Jesus into the Temple in the light of the Ark bearing God’s presence. Present this as biblical typology, not as a quotation in which Luke explicitly calls Mary the Ark.</a:t>
            </a:r>
          </a:p>
          <a:p>
            <a:endParaRPr/>
          </a:p>
          <a:p>
            <a:r>
              <a:t>PARTICIPANT DISCUSSION  Simeon recognizes God’s salvation in a small and poor child. Where might appearances keep us from recognizing Christ’s presence or answering His call?</a:t>
            </a:r>
          </a:p>
          <a:p>
            <a:endParaRPr/>
          </a:p>
          <a:p>
            <a:r>
              <a:t>Artwork is reused from the supplied Participant Agenda, word/media/image1.jpeg. The original artist and title are not identified in the supplied document.</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9:50–9:57 AM</a:t>
            </a:r>
          </a:p>
          <a:p>
            <a:r>
              <a:t>LEADER NOTE  9:50–9:57 • Workbook question 4. Luke 2:34–35 foretells opposition to Christ and sorrow for His Mother. The sword imagery of Leviticus 26:6–7 and Deuteronomy 32:25 evokes violence and death. Read the prophecy in the light of Mary standing beside the Cross (John 19:25–27) and CCC 529. John Paul II describes Simeon’s message as a further annunciation of the suffering involved in her vocation (Redemptoris Mater 16).</a:t>
            </a:r>
          </a:p>
          <a:p>
            <a:endParaRPr/>
          </a:p>
          <a:p>
            <a:r>
              <a:t>PARTICIPANT DISCUSSION  What can Mary teach a man who cannot remove the suffering of someone he loves? What would faithful presence look like?</a:t>
            </a:r>
          </a:p>
          <a:p>
            <a:endParaRPr/>
          </a:p>
          <a:p>
            <a:r>
              <a:t>LEADER NOTE  Allow silence; do not ask for details of a loss. Mary’s pierced soul describes her maternal suffering. John 19:34 says that a soldier pierced Jesus’ side with a spear, not a sword; Mary is not physically pierced. Christ alone accomplishes our redemption; her union with His sacrifice is dependent on Him (CCC 618, 964, 970). Trust does not mean neglecting protection or practical help.</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9:57–10:03 AM</a:t>
            </a:r>
          </a:p>
          <a:p>
            <a:r>
              <a:t>LEADER NOTE  9:57–10:03 • Workbook questions 5–6. Luke 2:44 explains that Mary and Joseph expected Jesus among relatives and acquaintances in the traveling company. The caravan setting helps us understand their assumption; speculation about precisely where men and women traveled is not necessary. Their anxiety is real, and their search is active.</a:t>
            </a:r>
          </a:p>
          <a:p>
            <a:endParaRPr/>
          </a:p>
          <a:p>
            <a:r>
              <a:t>LEADER NOTE  Jesus’ words in Luke 2:49 reveal the priority of His divine Father’s mission. He is not rejecting Joseph or excusing contempt for parents: Luke 2:51 says He returns to Nazareth and is subject to them. Mary and Joseph do not yet understand everything, but Mary holds His words in faith (CCC 534).</a:t>
            </a:r>
          </a:p>
          <a:p>
            <a:endParaRPr/>
          </a:p>
          <a:p>
            <a:r>
              <a:t>PARTICIPANT DISCUSSION  When prayer feels dry or God’s purpose is unclear, what helps you keep seeking Christ faithfully? Choose one practice you can sustain this week.</a:t>
            </a:r>
          </a:p>
          <a:p>
            <a:endParaRPr/>
          </a:p>
          <a:p>
            <a:r>
              <a:t>LEADER NOTE  Optional follow-up: How can a man honor family responsibilities while putting God first? Bring the conversation to concrete fidelity rather than using “God’s will” to justify abandoning a duty. Dryness is not proof that God has abandoned us or that we have failed. Encourage steady prayer and sacramental life, and spiritual guidance when needed (CCC 2731).</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10:03–10:05 AM</a:t>
            </a:r>
          </a:p>
          <a:p>
            <a:r>
              <a:t>LEADER NOTE  10:03–10:05 • Workbook question 7. Briefly trace the parallels: Jerusalem (Luke 2:41; 9:51), Passover (2:41; 22:1), the Temple (2:46; 19:45), sorrowful separation, and the third day (2:46; 9:22). Ask for one observation rather than completing the workbook chart aloud. CCC 534 connects the Finding with the mystery of Jesus’ total commitment to His Father.</a:t>
            </a:r>
          </a:p>
          <a:p>
            <a:endParaRPr/>
          </a:p>
          <a:p>
            <a:r>
              <a:t>LEADER NOTE  State the limits clearly: Luke says they found Jesus after three days; he does not identify a weekday. The comparison anticipates the Passion and Resurrection. The Gospels do not narrate an Easter meeting between Jesus and Mary, so do not present that proposed parallel as a reported Gospel scene.</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10:05–10:15 AM</a:t>
            </a:r>
          </a:p>
          <a:p>
            <a:r>
              <a:t>LEADER NOTE  10:05–10:15. Invite groups of two or three. Give five minutes for sharing and three for intercessions; use the final two minutes to regroup and distribute or open the Angelus handout. Men may share a general intention without personal details. Encourage listening before advice, and do not require anyone to explain a sorrow.</a:t>
            </a:r>
          </a:p>
          <a:p>
            <a:endParaRPr/>
          </a:p>
          <a:p>
            <a:r>
              <a:t>PARTICIPANT DISCUSSION  Name one duty or burden you want to entrust to the Father. What one practical act of fidelity or service will you undertake? Ask a brother to remember that intention this week.</a:t>
            </a:r>
          </a:p>
          <a:p>
            <a:endParaRPr/>
          </a:p>
          <a:p>
            <a:r>
              <a:t>LEADER NOTE  Offer these choices for the week: a slow reading of either Temple scene; a decade of the Rosary on the Presentation or Finding; the Angelus at noon; a visit or call to someone carrying grief. Invite one manageable commitment. Pray briefly for the intentions named, including those kept in silence.</a:t>
            </a:r>
          </a:p>
          <a:p>
            <a:endParaRPr/>
          </a:p>
          <a:p>
            <a:r>
              <a:t>Allow five minutes for sharing, three for intercessions, and two to regroup and distribute the Angelus handout.</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10:15–10:19 AM</a:t>
            </a:r>
          </a:p>
          <a:p>
            <a:r>
              <a:t>LEADER NOTE  10:15–10:25. Use the separate handout rather than reading it in full. Spend two minutes on the history, two on its meaning and daily practice, three praying it together, and three inviting a brief response and choosing a prayer time. This morning recitation teaches the devotion; encourage the men to pray again at noon.</a:t>
            </a:r>
          </a:p>
          <a:p>
            <a:endParaRPr/>
          </a:p>
          <a:p>
            <a:r>
              <a:t>LEADER NOTE  History in brief: the Angelus developed gradually from medieval Marian prayer at the evening bell. Morning and midday observances were added over time. Its central purpose is to recollect the Incarnation and offer the day to God. Paul VI commended its daily rhythm and its movement through Christ’s Cross to the Resurrection (Marialis Cultus 41).</a:t>
            </a:r>
          </a:p>
          <a:p>
            <a:endParaRPr/>
          </a:p>
          <a:p>
            <a:r>
              <a:t>LEADER NOTE  Connect the mysteries: Mary’s “Be it done” is lived at the Presentation, in the anxious search, and at the Cross. The final Angelus prayer asks God to lead us through Christ’s Passion to Easter glory. Traditionally prayed morning, noon and evening, it can begin with a noon reminder. During Eastertide the Regina Caeli takes its place (Directory on Popular Piety 195–196). Today use the Angelus.</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10:19–10:25 AM</a:t>
            </a:r>
          </a:p>
          <a:p>
            <a:r>
              <a:t>LEADER NOTE  10:15–10:25. Use the separate handout rather than reading it in full. Spend two minutes on the history, two on its meaning and daily practice, three praying it together, and three inviting a brief response and choosing a prayer time. This morning recitation teaches the devotion; encourage the men to pray again at noon.</a:t>
            </a:r>
          </a:p>
          <a:p>
            <a:endParaRPr/>
          </a:p>
          <a:p>
            <a:r>
              <a:t>LEADER NOTE  Connect the mysteries: Mary’s “Be it done” is lived at the Presentation, in the anxious search, and at the Cross. The final Angelus prayer asks God to lead us through Christ’s Passion to Easter glory. Traditionally prayed morning, noon and evening, it can begin with a noon reminder. During Eastertide the Regina Caeli takes its place (Directory on Popular Piety 195–196). Today use the Angelus.</a:t>
            </a:r>
          </a:p>
          <a:p>
            <a:endParaRPr/>
          </a:p>
          <a:p>
            <a:r>
              <a:t>LEADER NOTE  Prayer cue: open the handout to section 6. Explain V. and R.; lead each versicle, invite the response, and have everyone pray each full Hail Mary. Read slowly, allowing a short pause. Kneeling is traditional when suitable; seated men can participate reverently. Lead the final prayer and Amen. The handout includes all three Hail Marys in full.</a:t>
            </a:r>
          </a:p>
          <a:p>
            <a:endParaRPr/>
          </a:p>
          <a:p>
            <a:r>
              <a:t>PARTICIPANT DISCUSSION  Which daily pause will help you remember that you belong to Christ? Invite two brief answers; let each man choose a practical time and one duty to offer.</a:t>
            </a:r>
          </a:p>
          <a:p>
            <a:endParaRPr/>
          </a:p>
          <a:p>
            <a:r>
              <a:t>Use the separate Angelus handout named in the leader’s guide. It was not one of the two documents supplied for this presentation. Lead slowly and allow a short pause. Invite two brief responses, then let each man choose a practical prayer time and one duty to offer.</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10:25–10:26 AM</a:t>
            </a:r>
          </a:p>
          <a:p>
            <a:r>
              <a:t>LEADER NOTE  Offer these choices for the week: a slow reading of either Temple scene; a decade of the Rosary on the Presentation or Finding; the Angelus at noon; a visit or call to someone carrying grief. Invite one manageable commitment. Pray briefly for the intentions named, including those kept in silence.</a:t>
            </a:r>
          </a:p>
          <a:p>
            <a:endParaRPr/>
          </a:p>
          <a:p>
            <a:r>
              <a:t>PARTICIPANT DISCUSSION  Which daily pause will help you remember that you belong to Christ? Invite two brief answers; let each man choose a practical time and one duty to offer.</a:t>
            </a:r>
          </a:p>
          <a:p>
            <a:endParaRPr/>
          </a:p>
          <a:p>
            <a:r>
              <a:t>LEADER NOTE  10:25–10:30. Allow a minute of silence to write or name a commitment. Invite a voluntary exchange with one brother, make necessary parish announcements, then pray. Finish at 10:30. If time is short, retain the silent commitment and closing prayer.</a:t>
            </a:r>
          </a:p>
          <a:p>
            <a:endParaRPr/>
          </a:p>
          <a:p>
            <a:r>
              <a:t>Allow one minute of silence to write or name a commitment. Voluntary exchange with one brother. Source: Participant Agenda, Living This Week’s Lesson.</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10:26–10:30 AM</a:t>
            </a:r>
          </a:p>
          <a:p>
            <a:r>
              <a:t>LEADER NOTE  10:25–10:30. Allow a minute of silence to write or name a commitment. Invite a voluntary exchange with one brother, make necessary parish announcements, then pray. Finish at 10:30. If time is short, retain the silent commitment and closing prayer.</a:t>
            </a:r>
          </a:p>
          <a:p>
            <a:endParaRPr/>
          </a:p>
          <a:p>
            <a:r>
              <a:t>Closing prayer, first part. Continue directly to the next slide.</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10:26–10:30 AM</a:t>
            </a:r>
          </a:p>
          <a:p>
            <a:r>
              <a:t>LEADER NOTE  10:25–10:30. Allow a minute of silence to write or name a commitment. Invite a voluntary exchange with one brother, make necessary parish announcements, then pray. Finish at 10:30. If time is short, retain the silent commitment and closing prayer.</a:t>
            </a:r>
          </a:p>
          <a:p>
            <a:endParaRPr/>
          </a:p>
          <a:p>
            <a:r>
              <a:t>Closing prayer, second part. Conclude at 10:30 AM.</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SESSION 5 • 10:30 AM</a:t>
            </a:r>
          </a:p>
          <a:p>
            <a:endParaRPr/>
          </a:p>
          <a:p>
            <a:endParaRPr/>
          </a:p>
          <a:p>
            <a:r>
              <a:t>Participant Agenda: COR Takeaway and Looking Ahead. Make necessary parish announcements.</a:t>
            </a:r>
          </a:p>
          <a:p>
            <a:endParaRPr/>
          </a:p>
          <a:p>
            <a:r>
              <a:t>Sources: /Users/bmocstudio/Library/CloudStorage/Box-Box/2026 K of C/COR 2026/00 Meeting Material/Meeting 10-24 Mary Session 5/COR Session 5 Leaders Guide.docx; /Users/bmocstudio/Library/CloudStorage/Box-Box/2026 K of C/COR 2026/00 Meeting Material/Meeting 10-24 Mary Session 5/COR Session 5 Participant Agenda.docx</a:t>
            </a:r>
          </a:p>
          <a:p>
            <a:r>
              <a:t>Visual identity: https://www.kofc.org/resources/faith-formation/mens-faith-formation/cor/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FC01C08-CDC8-4DA3-ACE4-D1CC693EB582}"/>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95228C14-3B06-404C-8FC1-D8D5F665B0D9}"/>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91A2328C-83F5-4053-B7C0-CD47C8F89B90}"/>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A072C96-7FC9-4510-9C3B-2D933F37ECD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7F897856-4A1A-40C9-AAEA-58EFF5FEAE87}"/>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5A7566D-2354-4C58-B33C-B6258F67B8B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FCFB5027-3C4E-47F4-8E8D-36BD7DE38A4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6C49BBE0-9C1A-443D-B9B1-A6E96291B5FA}"/>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AF78083-BB0D-40F3-9EFF-577A3E69EAF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F51947E-6D55-4D12-91B9-2194B1BD9DB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R — Titl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642D770-12FD-4F44-9EA5-9E0D608F9632}"/>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3"/>
                </a:solidFill>
                <a:latin typeface="Arial"/>
                <a:ea typeface="Arial"/>
                <a:cs typeface="Arial"/>
              </a:defRPr>
            </a:defPPr>
            <a:lvl1pPr>
              <a:defRPr sz="1125">
                <a:solidFill>
                  <a:schemeClr val="accent3"/>
                </a:solidFill>
                <a:latin typeface="Arial"/>
                <a:ea typeface="Arial"/>
                <a:cs typeface="Arial"/>
              </a:defRPr>
            </a:lvl1pPr>
            <a:lvl2pPr>
              <a:defRPr sz="1125">
                <a:solidFill>
                  <a:schemeClr val="accent3"/>
                </a:solidFill>
                <a:latin typeface="Arial"/>
                <a:ea typeface="Arial"/>
                <a:cs typeface="Arial"/>
              </a:defRPr>
            </a:lvl2pPr>
            <a:lvl3pPr>
              <a:defRPr sz="1125">
                <a:solidFill>
                  <a:schemeClr val="accent3"/>
                </a:solidFill>
                <a:latin typeface="Arial"/>
                <a:ea typeface="Arial"/>
                <a:cs typeface="Arial"/>
              </a:defRPr>
            </a:lvl3pPr>
            <a:lvl4pPr>
              <a:defRPr sz="1125">
                <a:solidFill>
                  <a:schemeClr val="accent3"/>
                </a:solidFill>
                <a:latin typeface="Arial"/>
                <a:ea typeface="Arial"/>
                <a:cs typeface="Arial"/>
              </a:defRPr>
            </a:lvl4pPr>
            <a:lvl5pPr>
              <a:defRPr sz="1125">
                <a:solidFill>
                  <a:schemeClr val="accent3"/>
                </a:solidFill>
                <a:latin typeface="Arial"/>
                <a:ea typeface="Arial"/>
                <a:cs typeface="Arial"/>
              </a:defRPr>
            </a:lvl5pPr>
            <a:lvl6pPr>
              <a:defRPr sz="1125">
                <a:solidFill>
                  <a:schemeClr val="accent3"/>
                </a:solidFill>
                <a:latin typeface="Arial"/>
                <a:ea typeface="Arial"/>
                <a:cs typeface="Arial"/>
              </a:defRPr>
            </a:lvl6pPr>
            <a:lvl7pPr>
              <a:defRPr sz="1125">
                <a:solidFill>
                  <a:schemeClr val="accent3"/>
                </a:solidFill>
                <a:latin typeface="Arial"/>
                <a:ea typeface="Arial"/>
                <a:cs typeface="Arial"/>
              </a:defRPr>
            </a:lvl7pPr>
            <a:lvl8pPr>
              <a:defRPr sz="1125">
                <a:solidFill>
                  <a:schemeClr val="accent3"/>
                </a:solidFill>
                <a:latin typeface="Arial"/>
                <a:ea typeface="Arial"/>
                <a:cs typeface="Arial"/>
              </a:defRPr>
            </a:lvl8pPr>
            <a:lvl9pPr>
              <a:defRPr sz="1125">
                <a:solidFill>
                  <a:schemeClr val="accent3"/>
                </a:solidFill>
                <a:latin typeface="Arial"/>
                <a:ea typeface="Arial"/>
                <a:cs typeface="Arial"/>
              </a:defRPr>
            </a:lvl9pPr>
          </a:lstStyle>
          <a:p>
            <a:pPr>
              <a:defRPr sz="1125">
                <a:solidFill>
                  <a:schemeClr val="accent3"/>
                </a:solidFill>
                <a:latin typeface="Arial"/>
                <a:ea typeface="Arial"/>
                <a:cs typeface="Arial"/>
              </a:defRPr>
            </a:pPr>
            <a:r>
              <a:rPr sz="1125">
                <a:solidFill>
                  <a:schemeClr val="accent3"/>
                </a:solidFill>
                <a:latin typeface="Arial"/>
                <a:ea typeface="Arial"/>
                <a:cs typeface="Arial"/>
              </a:rPr>
              <a:t>ST. CLEMENT OF ROME</a:t>
            </a:r>
          </a:p>
        </p:txBody>
      </p:sp>
      <p:sp>
        <p:nvSpPr>
          <p:cNvPr id="2" name="Rectangle 1">
            <a:extLst>
              <a:ext uri="{FF2B5EF4-FFF2-40B4-BE49-F238E27FC236}">
                <a16:creationId xmlns:a16="http://schemas.microsoft.com/office/drawing/2014/main" id="{A8303413-BF5F-433D-A0D3-3416BC5D323F}"/>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Ministry">
            <a:extLst>
              <a:ext uri="{FF2B5EF4-FFF2-40B4-BE49-F238E27FC236}">
                <a16:creationId xmlns:a16="http://schemas.microsoft.com/office/drawing/2014/main" id="{E473C5AB-753B-4694-838D-9B12A097B09E}"/>
              </a:ext>
            </a:extLst>
          </p:cNvPr>
          <p:cNvSpPr>
            <a:spLocks noGrp="1"/>
          </p:cNvSpPr>
          <p:nvPr>
            <p:ph type="body"/>
          </p:nvPr>
        </p:nvSpPr>
        <p:spPr>
          <a:xfrm>
            <a:off x="685800" y="628650"/>
            <a:ext cx="7239000" cy="381000"/>
          </a:xfrm>
          <a:prstGeom prst="rect">
            <a:avLst/>
          </a:prstGeom>
          <a:noFill/>
          <a:ln w="0">
            <a:noFill/>
          </a:ln>
        </p:spPr>
        <p:txBody>
          <a:bodyPr lIns="0" tIns="0" rIns="0" bIns="0">
            <a:noAutofit/>
          </a:bodyPr>
          <a:lstStyle>
            <a:defPPr>
              <a:defRPr sz="1575" b="1">
                <a:solidFill>
                  <a:schemeClr val="accent2"/>
                </a:solidFill>
                <a:latin typeface="Arial"/>
                <a:ea typeface="Arial"/>
                <a:cs typeface="Arial"/>
              </a:defRPr>
            </a:defPPr>
            <a:lvl1pPr>
              <a:defRPr sz="1575" b="1">
                <a:solidFill>
                  <a:schemeClr val="accent2"/>
                </a:solidFill>
                <a:latin typeface="Arial"/>
                <a:ea typeface="Arial"/>
                <a:cs typeface="Arial"/>
              </a:defRPr>
            </a:lvl1pPr>
            <a:lvl2pPr>
              <a:defRPr sz="1575" b="1">
                <a:solidFill>
                  <a:schemeClr val="accent2"/>
                </a:solidFill>
                <a:latin typeface="Arial"/>
                <a:ea typeface="Arial"/>
                <a:cs typeface="Arial"/>
              </a:defRPr>
            </a:lvl2pPr>
            <a:lvl3pPr>
              <a:defRPr sz="1575" b="1">
                <a:solidFill>
                  <a:schemeClr val="accent2"/>
                </a:solidFill>
                <a:latin typeface="Arial"/>
                <a:ea typeface="Arial"/>
                <a:cs typeface="Arial"/>
              </a:defRPr>
            </a:lvl3pPr>
            <a:lvl4pPr>
              <a:defRPr sz="1575" b="1">
                <a:solidFill>
                  <a:schemeClr val="accent2"/>
                </a:solidFill>
                <a:latin typeface="Arial"/>
                <a:ea typeface="Arial"/>
                <a:cs typeface="Arial"/>
              </a:defRPr>
            </a:lvl4pPr>
            <a:lvl5pPr>
              <a:defRPr sz="1575" b="1">
                <a:solidFill>
                  <a:schemeClr val="accent2"/>
                </a:solidFill>
                <a:latin typeface="Arial"/>
                <a:ea typeface="Arial"/>
                <a:cs typeface="Arial"/>
              </a:defRPr>
            </a:lvl5pPr>
            <a:lvl6pPr>
              <a:defRPr sz="1575" b="1">
                <a:solidFill>
                  <a:schemeClr val="accent2"/>
                </a:solidFill>
                <a:latin typeface="Arial"/>
                <a:ea typeface="Arial"/>
                <a:cs typeface="Arial"/>
              </a:defRPr>
            </a:lvl6pPr>
            <a:lvl7pPr>
              <a:defRPr sz="1575" b="1">
                <a:solidFill>
                  <a:schemeClr val="accent2"/>
                </a:solidFill>
                <a:latin typeface="Arial"/>
                <a:ea typeface="Arial"/>
                <a:cs typeface="Arial"/>
              </a:defRPr>
            </a:lvl7pPr>
            <a:lvl8pPr>
              <a:defRPr sz="1575" b="1">
                <a:solidFill>
                  <a:schemeClr val="accent2"/>
                </a:solidFill>
                <a:latin typeface="Arial"/>
                <a:ea typeface="Arial"/>
                <a:cs typeface="Arial"/>
              </a:defRPr>
            </a:lvl8pPr>
            <a:lvl9pPr>
              <a:defRPr sz="1575" b="1">
                <a:solidFill>
                  <a:schemeClr val="accent2"/>
                </a:solidFill>
                <a:latin typeface="Arial"/>
                <a:ea typeface="Arial"/>
                <a:cs typeface="Arial"/>
              </a:defRPr>
            </a:lvl9pPr>
          </a:lstStyle>
          <a:p>
            <a:pPr marL="0" indent="0">
              <a:buNone/>
              <a:defRPr sz="1575" b="1">
                <a:solidFill>
                  <a:schemeClr val="accent2"/>
                </a:solidFill>
                <a:latin typeface="Arial"/>
                <a:ea typeface="Arial"/>
                <a:cs typeface="Arial"/>
              </a:defRPr>
            </a:pPr>
            <a:r>
              <a:t>MEN’S FAITH FORMATION</a:t>
            </a:r>
          </a:p>
        </p:txBody>
      </p:sp>
      <p:sp>
        <p:nvSpPr>
          <p:cNvPr id="4" name="Session title">
            <a:extLst>
              <a:ext uri="{FF2B5EF4-FFF2-40B4-BE49-F238E27FC236}">
                <a16:creationId xmlns:a16="http://schemas.microsoft.com/office/drawing/2014/main" id="{CF7DCC0A-C35B-4552-9A1F-7B09E5658396}"/>
              </a:ext>
            </a:extLst>
          </p:cNvPr>
          <p:cNvSpPr>
            <a:spLocks noGrp="1"/>
          </p:cNvSpPr>
          <p:nvPr>
            <p:ph type="title" idx="1"/>
          </p:nvPr>
        </p:nvSpPr>
        <p:spPr>
          <a:xfrm>
            <a:off x="685800" y="1952625"/>
            <a:ext cx="7334250" cy="1562100"/>
          </a:xfrm>
          <a:prstGeom prst="rect">
            <a:avLst/>
          </a:prstGeom>
          <a:noFill/>
          <a:ln w="0">
            <a:noFill/>
          </a:ln>
        </p:spPr>
        <p:txBody>
          <a:bodyPr lIns="0" tIns="0" rIns="0" bIns="0">
            <a:noAutofit/>
          </a:bodyPr>
          <a:lstStyle>
            <a:defPPr>
              <a:defRPr sz="4800" b="0">
                <a:solidFill>
                  <a:schemeClr val="lt1"/>
                </a:solidFill>
                <a:latin typeface="Georgia"/>
                <a:ea typeface="Georgia"/>
                <a:cs typeface="Georgia"/>
              </a:defRPr>
            </a:defPPr>
            <a:lvl1pPr>
              <a:defRPr sz="4800" b="0">
                <a:solidFill>
                  <a:schemeClr val="lt1"/>
                </a:solidFill>
                <a:latin typeface="Georgia"/>
                <a:ea typeface="Georgia"/>
                <a:cs typeface="Georgia"/>
              </a:defRPr>
            </a:lvl1pPr>
            <a:lvl2pPr>
              <a:defRPr sz="4800" b="0">
                <a:solidFill>
                  <a:schemeClr val="lt1"/>
                </a:solidFill>
                <a:latin typeface="Georgia"/>
                <a:ea typeface="Georgia"/>
                <a:cs typeface="Georgia"/>
              </a:defRPr>
            </a:lvl2pPr>
            <a:lvl3pPr>
              <a:defRPr sz="4800" b="0">
                <a:solidFill>
                  <a:schemeClr val="lt1"/>
                </a:solidFill>
                <a:latin typeface="Georgia"/>
                <a:ea typeface="Georgia"/>
                <a:cs typeface="Georgia"/>
              </a:defRPr>
            </a:lvl3pPr>
            <a:lvl4pPr>
              <a:defRPr sz="4800" b="0">
                <a:solidFill>
                  <a:schemeClr val="lt1"/>
                </a:solidFill>
                <a:latin typeface="Georgia"/>
                <a:ea typeface="Georgia"/>
                <a:cs typeface="Georgia"/>
              </a:defRPr>
            </a:lvl4pPr>
            <a:lvl5pPr>
              <a:defRPr sz="4800" b="0">
                <a:solidFill>
                  <a:schemeClr val="lt1"/>
                </a:solidFill>
                <a:latin typeface="Georgia"/>
                <a:ea typeface="Georgia"/>
                <a:cs typeface="Georgia"/>
              </a:defRPr>
            </a:lvl5pPr>
            <a:lvl6pPr>
              <a:defRPr sz="4800" b="0">
                <a:solidFill>
                  <a:schemeClr val="lt1"/>
                </a:solidFill>
                <a:latin typeface="Georgia"/>
                <a:ea typeface="Georgia"/>
                <a:cs typeface="Georgia"/>
              </a:defRPr>
            </a:lvl6pPr>
            <a:lvl7pPr>
              <a:defRPr sz="4800" b="0">
                <a:solidFill>
                  <a:schemeClr val="lt1"/>
                </a:solidFill>
                <a:latin typeface="Georgia"/>
                <a:ea typeface="Georgia"/>
                <a:cs typeface="Georgia"/>
              </a:defRPr>
            </a:lvl7pPr>
            <a:lvl8pPr>
              <a:defRPr sz="4800" b="0">
                <a:solidFill>
                  <a:schemeClr val="lt1"/>
                </a:solidFill>
                <a:latin typeface="Georgia"/>
                <a:ea typeface="Georgia"/>
                <a:cs typeface="Georgia"/>
              </a:defRPr>
            </a:lvl8pPr>
            <a:lvl9pPr>
              <a:defRPr sz="4800" b="0">
                <a:solidFill>
                  <a:schemeClr val="lt1"/>
                </a:solidFill>
                <a:latin typeface="Georgia"/>
                <a:ea typeface="Georgia"/>
                <a:cs typeface="Georgia"/>
              </a:defRPr>
            </a:lvl9pPr>
          </a:lstStyle>
          <a:p>
            <a:pPr marL="0" indent="0">
              <a:buNone/>
              <a:defRPr sz="4800" b="0">
                <a:solidFill>
                  <a:schemeClr val="lt1"/>
                </a:solidFill>
                <a:latin typeface="Georgia"/>
                <a:ea typeface="Georgia"/>
                <a:cs typeface="Georgia"/>
              </a:defRPr>
            </a:pPr>
            <a:r>
              <a:t>[Session title]</a:t>
            </a:r>
          </a:p>
        </p:txBody>
      </p:sp>
      <p:sp>
        <p:nvSpPr>
          <p:cNvPr id="5" name="Session subtitle">
            <a:extLst>
              <a:ext uri="{FF2B5EF4-FFF2-40B4-BE49-F238E27FC236}">
                <a16:creationId xmlns:a16="http://schemas.microsoft.com/office/drawing/2014/main" id="{3CBFA4D3-F9D2-4EE3-A47F-9B81937B0E7D}"/>
              </a:ext>
            </a:extLst>
          </p:cNvPr>
          <p:cNvSpPr>
            <a:spLocks noGrp="1"/>
          </p:cNvSpPr>
          <p:nvPr>
            <p:ph type="body" idx="2"/>
          </p:nvPr>
        </p:nvSpPr>
        <p:spPr>
          <a:xfrm>
            <a:off x="685800" y="3724275"/>
            <a:ext cx="7239000" cy="762000"/>
          </a:xfrm>
          <a:prstGeom prst="rect">
            <a:avLst/>
          </a:prstGeom>
          <a:noFill/>
          <a:ln w="0">
            <a:noFill/>
          </a:ln>
        </p:spPr>
        <p:txBody>
          <a:bodyPr lIns="0" tIns="0" rIns="0" bIns="0">
            <a:noAutofit/>
          </a:bodyPr>
          <a:lstStyle>
            <a:defPPr>
              <a:defRPr sz="2175" b="0">
                <a:solidFill>
                  <a:schemeClr val="accent3"/>
                </a:solidFill>
                <a:latin typeface="Arial"/>
                <a:ea typeface="Arial"/>
                <a:cs typeface="Arial"/>
              </a:defRPr>
            </a:defPPr>
            <a:lvl1pPr>
              <a:defRPr sz="2175" b="0">
                <a:solidFill>
                  <a:schemeClr val="accent3"/>
                </a:solidFill>
                <a:latin typeface="Arial"/>
                <a:ea typeface="Arial"/>
                <a:cs typeface="Arial"/>
              </a:defRPr>
            </a:lvl1pPr>
            <a:lvl2pPr>
              <a:defRPr sz="2175" b="0">
                <a:solidFill>
                  <a:schemeClr val="accent3"/>
                </a:solidFill>
                <a:latin typeface="Arial"/>
                <a:ea typeface="Arial"/>
                <a:cs typeface="Arial"/>
              </a:defRPr>
            </a:lvl2pPr>
            <a:lvl3pPr>
              <a:defRPr sz="2175" b="0">
                <a:solidFill>
                  <a:schemeClr val="accent3"/>
                </a:solidFill>
                <a:latin typeface="Arial"/>
                <a:ea typeface="Arial"/>
                <a:cs typeface="Arial"/>
              </a:defRPr>
            </a:lvl3pPr>
            <a:lvl4pPr>
              <a:defRPr sz="2175" b="0">
                <a:solidFill>
                  <a:schemeClr val="accent3"/>
                </a:solidFill>
                <a:latin typeface="Arial"/>
                <a:ea typeface="Arial"/>
                <a:cs typeface="Arial"/>
              </a:defRPr>
            </a:lvl4pPr>
            <a:lvl5pPr>
              <a:defRPr sz="2175" b="0">
                <a:solidFill>
                  <a:schemeClr val="accent3"/>
                </a:solidFill>
                <a:latin typeface="Arial"/>
                <a:ea typeface="Arial"/>
                <a:cs typeface="Arial"/>
              </a:defRPr>
            </a:lvl5pPr>
            <a:lvl6pPr>
              <a:defRPr sz="2175" b="0">
                <a:solidFill>
                  <a:schemeClr val="accent3"/>
                </a:solidFill>
                <a:latin typeface="Arial"/>
                <a:ea typeface="Arial"/>
                <a:cs typeface="Arial"/>
              </a:defRPr>
            </a:lvl6pPr>
            <a:lvl7pPr>
              <a:defRPr sz="2175" b="0">
                <a:solidFill>
                  <a:schemeClr val="accent3"/>
                </a:solidFill>
                <a:latin typeface="Arial"/>
                <a:ea typeface="Arial"/>
                <a:cs typeface="Arial"/>
              </a:defRPr>
            </a:lvl7pPr>
            <a:lvl8pPr>
              <a:defRPr sz="2175" b="0">
                <a:solidFill>
                  <a:schemeClr val="accent3"/>
                </a:solidFill>
                <a:latin typeface="Arial"/>
                <a:ea typeface="Arial"/>
                <a:cs typeface="Arial"/>
              </a:defRPr>
            </a:lvl8pPr>
            <a:lvl9pPr>
              <a:defRPr sz="2175" b="0">
                <a:solidFill>
                  <a:schemeClr val="accent3"/>
                </a:solidFill>
                <a:latin typeface="Arial"/>
                <a:ea typeface="Arial"/>
                <a:cs typeface="Arial"/>
              </a:defRPr>
            </a:lvl9pPr>
          </a:lstStyle>
          <a:p>
            <a:pPr marL="0" indent="0">
              <a:buNone/>
              <a:defRPr sz="2175" b="0">
                <a:solidFill>
                  <a:schemeClr val="accent3"/>
                </a:solidFill>
                <a:latin typeface="Arial"/>
                <a:ea typeface="Arial"/>
                <a:cs typeface="Arial"/>
              </a:defRPr>
            </a:pPr>
            <a:r>
              <a:t>[A short theme or invitation]</a:t>
            </a:r>
          </a:p>
        </p:txBody>
      </p:sp>
      <p:sp>
        <p:nvSpPr>
          <p:cNvPr id="6" name="Date and facilitator">
            <a:extLst>
              <a:ext uri="{FF2B5EF4-FFF2-40B4-BE49-F238E27FC236}">
                <a16:creationId xmlns:a16="http://schemas.microsoft.com/office/drawing/2014/main" id="{40295F08-CE4E-4E31-938D-0B6220B4044F}"/>
              </a:ext>
            </a:extLst>
          </p:cNvPr>
          <p:cNvSpPr>
            <a:spLocks noGrp="1"/>
          </p:cNvSpPr>
          <p:nvPr>
            <p:ph type="body" idx="3"/>
          </p:nvPr>
        </p:nvSpPr>
        <p:spPr>
          <a:xfrm>
            <a:off x="685800" y="5067300"/>
            <a:ext cx="7239000" cy="428625"/>
          </a:xfrm>
          <a:prstGeom prst="rect">
            <a:avLst/>
          </a:prstGeom>
          <a:noFill/>
          <a:ln w="0">
            <a:noFill/>
          </a:ln>
        </p:spPr>
        <p:txBody>
          <a:bodyPr lIns="0" tIns="0" rIns="0" bIns="0">
            <a:noAutofit/>
          </a:bodyPr>
          <a:lstStyle>
            <a:defPPr>
              <a:defRPr sz="1650" b="0">
                <a:solidFill>
                  <a:schemeClr val="lt1"/>
                </a:solidFill>
                <a:latin typeface="Arial"/>
                <a:ea typeface="Arial"/>
                <a:cs typeface="Arial"/>
              </a:defRPr>
            </a:defPPr>
            <a:lvl1pPr>
              <a:defRPr sz="1650" b="0">
                <a:solidFill>
                  <a:schemeClr val="lt1"/>
                </a:solidFill>
                <a:latin typeface="Arial"/>
                <a:ea typeface="Arial"/>
                <a:cs typeface="Arial"/>
              </a:defRPr>
            </a:lvl1pPr>
            <a:lvl2pPr>
              <a:defRPr sz="1650" b="0">
                <a:solidFill>
                  <a:schemeClr val="lt1"/>
                </a:solidFill>
                <a:latin typeface="Arial"/>
                <a:ea typeface="Arial"/>
                <a:cs typeface="Arial"/>
              </a:defRPr>
            </a:lvl2pPr>
            <a:lvl3pPr>
              <a:defRPr sz="1650" b="0">
                <a:solidFill>
                  <a:schemeClr val="lt1"/>
                </a:solidFill>
                <a:latin typeface="Arial"/>
                <a:ea typeface="Arial"/>
                <a:cs typeface="Arial"/>
              </a:defRPr>
            </a:lvl3pPr>
            <a:lvl4pPr>
              <a:defRPr sz="1650" b="0">
                <a:solidFill>
                  <a:schemeClr val="lt1"/>
                </a:solidFill>
                <a:latin typeface="Arial"/>
                <a:ea typeface="Arial"/>
                <a:cs typeface="Arial"/>
              </a:defRPr>
            </a:lvl4pPr>
            <a:lvl5pPr>
              <a:defRPr sz="1650" b="0">
                <a:solidFill>
                  <a:schemeClr val="lt1"/>
                </a:solidFill>
                <a:latin typeface="Arial"/>
                <a:ea typeface="Arial"/>
                <a:cs typeface="Arial"/>
              </a:defRPr>
            </a:lvl5pPr>
            <a:lvl6pPr>
              <a:defRPr sz="1650" b="0">
                <a:solidFill>
                  <a:schemeClr val="lt1"/>
                </a:solidFill>
                <a:latin typeface="Arial"/>
                <a:ea typeface="Arial"/>
                <a:cs typeface="Arial"/>
              </a:defRPr>
            </a:lvl6pPr>
            <a:lvl7pPr>
              <a:defRPr sz="1650" b="0">
                <a:solidFill>
                  <a:schemeClr val="lt1"/>
                </a:solidFill>
                <a:latin typeface="Arial"/>
                <a:ea typeface="Arial"/>
                <a:cs typeface="Arial"/>
              </a:defRPr>
            </a:lvl7pPr>
            <a:lvl8pPr>
              <a:defRPr sz="1650" b="0">
                <a:solidFill>
                  <a:schemeClr val="lt1"/>
                </a:solidFill>
                <a:latin typeface="Arial"/>
                <a:ea typeface="Arial"/>
                <a:cs typeface="Arial"/>
              </a:defRPr>
            </a:lvl8pPr>
            <a:lvl9pPr>
              <a:defRPr sz="1650" b="0">
                <a:solidFill>
                  <a:schemeClr val="lt1"/>
                </a:solidFill>
                <a:latin typeface="Arial"/>
                <a:ea typeface="Arial"/>
                <a:cs typeface="Arial"/>
              </a:defRPr>
            </a:lvl9pPr>
          </a:lstStyle>
          <a:p>
            <a:pPr marL="0" indent="0">
              <a:buNone/>
              <a:defRPr sz="1650" b="0">
                <a:solidFill>
                  <a:schemeClr val="lt1"/>
                </a:solidFill>
                <a:latin typeface="Arial"/>
                <a:ea typeface="Arial"/>
                <a:cs typeface="Arial"/>
              </a:defRPr>
            </a:pPr>
            <a:r>
              <a:t>[Date]   ·   [Facilitator]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R — Agenda">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50FC3B9-C1BE-42C4-BA8D-37BF75AC8A6D}"/>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CD5ECC63-BF77-4B28-AE65-8D94BC0F23CE}"/>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C715900A-6E46-463E-9F96-62AAED068EFE}"/>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OUR GATHERING</a:t>
            </a:r>
          </a:p>
        </p:txBody>
      </p:sp>
      <p:sp>
        <p:nvSpPr>
          <p:cNvPr id="4" name="Slide title">
            <a:extLst>
              <a:ext uri="{FF2B5EF4-FFF2-40B4-BE49-F238E27FC236}">
                <a16:creationId xmlns:a16="http://schemas.microsoft.com/office/drawing/2014/main" id="{4228AFAE-E798-47E2-93BE-BF8210D3DD8D}"/>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[Tonight’s agenda]</a:t>
            </a:r>
          </a:p>
        </p:txBody>
      </p:sp>
      <p:sp>
        <p:nvSpPr>
          <p:cNvPr id="5" name="Item 0">
            <a:extLst>
              <a:ext uri="{FF2B5EF4-FFF2-40B4-BE49-F238E27FC236}">
                <a16:creationId xmlns:a16="http://schemas.microsoft.com/office/drawing/2014/main" id="{B666359D-2697-497C-B445-96851131B9DB}"/>
              </a:ext>
            </a:extLst>
          </p:cNvPr>
          <p:cNvSpPr>
            <a:spLocks noGrp="1"/>
          </p:cNvSpPr>
          <p:nvPr>
            <p:ph type="body" idx="2"/>
          </p:nvPr>
        </p:nvSpPr>
        <p:spPr>
          <a:xfrm>
            <a:off x="685800" y="2133600"/>
            <a:ext cx="714375" cy="457200"/>
          </a:xfrm>
          <a:prstGeom prst="rect">
            <a:avLst/>
          </a:prstGeom>
          <a:noFill/>
          <a:ln w="0">
            <a:noFill/>
          </a:ln>
        </p:spPr>
        <p:txBody>
          <a:bodyPr lIns="0" tIns="0" rIns="0" bIns="0">
            <a:noAutofit/>
          </a:bodyPr>
          <a:lstStyle>
            <a:defPPr>
              <a:defRPr sz="2250" b="0">
                <a:solidFill>
                  <a:schemeClr val="accent2"/>
                </a:solidFill>
                <a:latin typeface="Georgia"/>
                <a:ea typeface="Georgia"/>
                <a:cs typeface="Georgia"/>
              </a:defRPr>
            </a:defPPr>
            <a:lvl1pPr>
              <a:defRPr sz="2250" b="0">
                <a:solidFill>
                  <a:schemeClr val="accent2"/>
                </a:solidFill>
                <a:latin typeface="Georgia"/>
                <a:ea typeface="Georgia"/>
                <a:cs typeface="Georgia"/>
              </a:defRPr>
            </a:lvl1pPr>
            <a:lvl2pPr>
              <a:defRPr sz="2250" b="0">
                <a:solidFill>
                  <a:schemeClr val="accent2"/>
                </a:solidFill>
                <a:latin typeface="Georgia"/>
                <a:ea typeface="Georgia"/>
                <a:cs typeface="Georgia"/>
              </a:defRPr>
            </a:lvl2pPr>
            <a:lvl3pPr>
              <a:defRPr sz="2250" b="0">
                <a:solidFill>
                  <a:schemeClr val="accent2"/>
                </a:solidFill>
                <a:latin typeface="Georgia"/>
                <a:ea typeface="Georgia"/>
                <a:cs typeface="Georgia"/>
              </a:defRPr>
            </a:lvl3pPr>
            <a:lvl4pPr>
              <a:defRPr sz="2250" b="0">
                <a:solidFill>
                  <a:schemeClr val="accent2"/>
                </a:solidFill>
                <a:latin typeface="Georgia"/>
                <a:ea typeface="Georgia"/>
                <a:cs typeface="Georgia"/>
              </a:defRPr>
            </a:lvl4pPr>
            <a:lvl5pPr>
              <a:defRPr sz="2250" b="0">
                <a:solidFill>
                  <a:schemeClr val="accent2"/>
                </a:solidFill>
                <a:latin typeface="Georgia"/>
                <a:ea typeface="Georgia"/>
                <a:cs typeface="Georgia"/>
              </a:defRPr>
            </a:lvl5pPr>
            <a:lvl6pPr>
              <a:defRPr sz="2250" b="0">
                <a:solidFill>
                  <a:schemeClr val="accent2"/>
                </a:solidFill>
                <a:latin typeface="Georgia"/>
                <a:ea typeface="Georgia"/>
                <a:cs typeface="Georgia"/>
              </a:defRPr>
            </a:lvl6pPr>
            <a:lvl7pPr>
              <a:defRPr sz="2250" b="0">
                <a:solidFill>
                  <a:schemeClr val="accent2"/>
                </a:solidFill>
                <a:latin typeface="Georgia"/>
                <a:ea typeface="Georgia"/>
                <a:cs typeface="Georgia"/>
              </a:defRPr>
            </a:lvl7pPr>
            <a:lvl8pPr>
              <a:defRPr sz="2250" b="0">
                <a:solidFill>
                  <a:schemeClr val="accent2"/>
                </a:solidFill>
                <a:latin typeface="Georgia"/>
                <a:ea typeface="Georgia"/>
                <a:cs typeface="Georgia"/>
              </a:defRPr>
            </a:lvl8pPr>
            <a:lvl9pPr>
              <a:defRPr sz="2250" b="0">
                <a:solidFill>
                  <a:schemeClr val="accent2"/>
                </a:solidFill>
                <a:latin typeface="Georgia"/>
                <a:ea typeface="Georgia"/>
                <a:cs typeface="Georgia"/>
              </a:defRPr>
            </a:lvl9pPr>
          </a:lstStyle>
          <a:p>
            <a:pPr marL="0" indent="0">
              <a:buNone/>
              <a:defRPr sz="2250" b="0">
                <a:solidFill>
                  <a:schemeClr val="accent2"/>
                </a:solidFill>
                <a:latin typeface="Georgia"/>
                <a:ea typeface="Georgia"/>
                <a:cs typeface="Georgia"/>
              </a:defRPr>
            </a:pPr>
            <a:r>
              <a:t>01</a:t>
            </a:r>
          </a:p>
        </p:txBody>
      </p:sp>
      <p:sp>
        <p:nvSpPr>
          <p:cNvPr id="6" name="Agenda heading 0">
            <a:extLst>
              <a:ext uri="{FF2B5EF4-FFF2-40B4-BE49-F238E27FC236}">
                <a16:creationId xmlns:a16="http://schemas.microsoft.com/office/drawing/2014/main" id="{CCC19DE9-4DCA-498C-A176-F1B91FB2E34E}"/>
              </a:ext>
            </a:extLst>
          </p:cNvPr>
          <p:cNvSpPr>
            <a:spLocks noGrp="1"/>
          </p:cNvSpPr>
          <p:nvPr>
            <p:ph type="body" idx="3"/>
          </p:nvPr>
        </p:nvSpPr>
        <p:spPr>
          <a:xfrm>
            <a:off x="1647825" y="2133600"/>
            <a:ext cx="6667500" cy="361950"/>
          </a:xfrm>
          <a:prstGeom prst="rect">
            <a:avLst/>
          </a:prstGeom>
          <a:noFill/>
          <a:ln w="0">
            <a:noFill/>
          </a:ln>
        </p:spPr>
        <p:txBody>
          <a:bodyPr lIns="0" tIns="0" rIns="0" bIns="0">
            <a:noAutofit/>
          </a:bodyPr>
          <a:lstStyle>
            <a:defPPr>
              <a:defRPr sz="2175" b="1">
                <a:solidFill>
                  <a:schemeClr val="tx1"/>
                </a:solidFill>
                <a:latin typeface="Arial"/>
                <a:ea typeface="Arial"/>
                <a:cs typeface="Arial"/>
              </a:defRPr>
            </a:defPPr>
            <a:lvl1pPr>
              <a:defRPr sz="2175" b="1">
                <a:solidFill>
                  <a:schemeClr val="tx1"/>
                </a:solidFill>
                <a:latin typeface="Arial"/>
                <a:ea typeface="Arial"/>
                <a:cs typeface="Arial"/>
              </a:defRPr>
            </a:lvl1pPr>
            <a:lvl2pPr>
              <a:defRPr sz="2175" b="1">
                <a:solidFill>
                  <a:schemeClr val="tx1"/>
                </a:solidFill>
                <a:latin typeface="Arial"/>
                <a:ea typeface="Arial"/>
                <a:cs typeface="Arial"/>
              </a:defRPr>
            </a:lvl2pPr>
            <a:lvl3pPr>
              <a:defRPr sz="2175" b="1">
                <a:solidFill>
                  <a:schemeClr val="tx1"/>
                </a:solidFill>
                <a:latin typeface="Arial"/>
                <a:ea typeface="Arial"/>
                <a:cs typeface="Arial"/>
              </a:defRPr>
            </a:lvl3pPr>
            <a:lvl4pPr>
              <a:defRPr sz="2175" b="1">
                <a:solidFill>
                  <a:schemeClr val="tx1"/>
                </a:solidFill>
                <a:latin typeface="Arial"/>
                <a:ea typeface="Arial"/>
                <a:cs typeface="Arial"/>
              </a:defRPr>
            </a:lvl4pPr>
            <a:lvl5pPr>
              <a:defRPr sz="2175" b="1">
                <a:solidFill>
                  <a:schemeClr val="tx1"/>
                </a:solidFill>
                <a:latin typeface="Arial"/>
                <a:ea typeface="Arial"/>
                <a:cs typeface="Arial"/>
              </a:defRPr>
            </a:lvl5pPr>
            <a:lvl6pPr>
              <a:defRPr sz="2175" b="1">
                <a:solidFill>
                  <a:schemeClr val="tx1"/>
                </a:solidFill>
                <a:latin typeface="Arial"/>
                <a:ea typeface="Arial"/>
                <a:cs typeface="Arial"/>
              </a:defRPr>
            </a:lvl6pPr>
            <a:lvl7pPr>
              <a:defRPr sz="2175" b="1">
                <a:solidFill>
                  <a:schemeClr val="tx1"/>
                </a:solidFill>
                <a:latin typeface="Arial"/>
                <a:ea typeface="Arial"/>
                <a:cs typeface="Arial"/>
              </a:defRPr>
            </a:lvl7pPr>
            <a:lvl8pPr>
              <a:defRPr sz="2175" b="1">
                <a:solidFill>
                  <a:schemeClr val="tx1"/>
                </a:solidFill>
                <a:latin typeface="Arial"/>
                <a:ea typeface="Arial"/>
                <a:cs typeface="Arial"/>
              </a:defRPr>
            </a:lvl8pPr>
            <a:lvl9pPr>
              <a:defRPr sz="2175" b="1">
                <a:solidFill>
                  <a:schemeClr val="tx1"/>
                </a:solidFill>
                <a:latin typeface="Arial"/>
                <a:ea typeface="Arial"/>
                <a:cs typeface="Arial"/>
              </a:defRPr>
            </a:lvl9pPr>
          </a:lstStyle>
          <a:p>
            <a:pPr marL="0" indent="0">
              <a:buNone/>
              <a:defRPr sz="2175" b="1">
                <a:solidFill>
                  <a:schemeClr val="tx1"/>
                </a:solidFill>
                <a:latin typeface="Arial"/>
                <a:ea typeface="Arial"/>
                <a:cs typeface="Arial"/>
              </a:defRPr>
            </a:pPr>
            <a:r>
              <a:t>Fraternity</a:t>
            </a:r>
          </a:p>
        </p:txBody>
      </p:sp>
      <p:sp>
        <p:nvSpPr>
          <p:cNvPr id="7" name="Agenda detail 0">
            <a:extLst>
              <a:ext uri="{FF2B5EF4-FFF2-40B4-BE49-F238E27FC236}">
                <a16:creationId xmlns:a16="http://schemas.microsoft.com/office/drawing/2014/main" id="{51C385D6-2222-4DB4-B532-47947F23530A}"/>
              </a:ext>
            </a:extLst>
          </p:cNvPr>
          <p:cNvSpPr>
            <a:spLocks noGrp="1"/>
          </p:cNvSpPr>
          <p:nvPr>
            <p:ph type="body" idx="4"/>
          </p:nvPr>
        </p:nvSpPr>
        <p:spPr>
          <a:xfrm>
            <a:off x="1647825" y="2524125"/>
            <a:ext cx="7239000" cy="3238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[Welcome and conversation]</a:t>
            </a:r>
          </a:p>
        </p:txBody>
      </p:sp>
      <p:sp>
        <p:nvSpPr>
          <p:cNvPr id="8" name="Duration 0">
            <a:extLst>
              <a:ext uri="{FF2B5EF4-FFF2-40B4-BE49-F238E27FC236}">
                <a16:creationId xmlns:a16="http://schemas.microsoft.com/office/drawing/2014/main" id="{9316CB30-5A57-4DC7-87C7-09D4CF2C343A}"/>
              </a:ext>
            </a:extLst>
          </p:cNvPr>
          <p:cNvSpPr>
            <a:spLocks noGrp="1"/>
          </p:cNvSpPr>
          <p:nvPr>
            <p:ph type="body" idx="5"/>
          </p:nvPr>
        </p:nvSpPr>
        <p:spPr>
          <a:xfrm>
            <a:off x="9848850" y="2228850"/>
            <a:ext cx="1657350" cy="38100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[00 min]</a:t>
            </a:r>
          </a:p>
        </p:txBody>
      </p:sp>
      <p:sp>
        <p:nvSpPr>
          <p:cNvPr id="9" name="Item 1">
            <a:extLst>
              <a:ext uri="{FF2B5EF4-FFF2-40B4-BE49-F238E27FC236}">
                <a16:creationId xmlns:a16="http://schemas.microsoft.com/office/drawing/2014/main" id="{CDF1979A-3C9B-4915-BA32-22C4D6F4EB10}"/>
              </a:ext>
            </a:extLst>
          </p:cNvPr>
          <p:cNvSpPr>
            <a:spLocks noGrp="1"/>
          </p:cNvSpPr>
          <p:nvPr>
            <p:ph type="body" idx="6"/>
          </p:nvPr>
        </p:nvSpPr>
        <p:spPr>
          <a:xfrm>
            <a:off x="685800" y="3048000"/>
            <a:ext cx="714375" cy="457200"/>
          </a:xfrm>
          <a:prstGeom prst="rect">
            <a:avLst/>
          </a:prstGeom>
          <a:noFill/>
          <a:ln w="0">
            <a:noFill/>
          </a:ln>
        </p:spPr>
        <p:txBody>
          <a:bodyPr lIns="0" tIns="0" rIns="0" bIns="0">
            <a:noAutofit/>
          </a:bodyPr>
          <a:lstStyle>
            <a:defPPr>
              <a:defRPr sz="2250" b="0">
                <a:solidFill>
                  <a:schemeClr val="accent2"/>
                </a:solidFill>
                <a:latin typeface="Georgia"/>
                <a:ea typeface="Georgia"/>
                <a:cs typeface="Georgia"/>
              </a:defRPr>
            </a:defPPr>
            <a:lvl1pPr>
              <a:defRPr sz="2250" b="0">
                <a:solidFill>
                  <a:schemeClr val="accent2"/>
                </a:solidFill>
                <a:latin typeface="Georgia"/>
                <a:ea typeface="Georgia"/>
                <a:cs typeface="Georgia"/>
              </a:defRPr>
            </a:lvl1pPr>
            <a:lvl2pPr>
              <a:defRPr sz="2250" b="0">
                <a:solidFill>
                  <a:schemeClr val="accent2"/>
                </a:solidFill>
                <a:latin typeface="Georgia"/>
                <a:ea typeface="Georgia"/>
                <a:cs typeface="Georgia"/>
              </a:defRPr>
            </a:lvl2pPr>
            <a:lvl3pPr>
              <a:defRPr sz="2250" b="0">
                <a:solidFill>
                  <a:schemeClr val="accent2"/>
                </a:solidFill>
                <a:latin typeface="Georgia"/>
                <a:ea typeface="Georgia"/>
                <a:cs typeface="Georgia"/>
              </a:defRPr>
            </a:lvl3pPr>
            <a:lvl4pPr>
              <a:defRPr sz="2250" b="0">
                <a:solidFill>
                  <a:schemeClr val="accent2"/>
                </a:solidFill>
                <a:latin typeface="Georgia"/>
                <a:ea typeface="Georgia"/>
                <a:cs typeface="Georgia"/>
              </a:defRPr>
            </a:lvl4pPr>
            <a:lvl5pPr>
              <a:defRPr sz="2250" b="0">
                <a:solidFill>
                  <a:schemeClr val="accent2"/>
                </a:solidFill>
                <a:latin typeface="Georgia"/>
                <a:ea typeface="Georgia"/>
                <a:cs typeface="Georgia"/>
              </a:defRPr>
            </a:lvl5pPr>
            <a:lvl6pPr>
              <a:defRPr sz="2250" b="0">
                <a:solidFill>
                  <a:schemeClr val="accent2"/>
                </a:solidFill>
                <a:latin typeface="Georgia"/>
                <a:ea typeface="Georgia"/>
                <a:cs typeface="Georgia"/>
              </a:defRPr>
            </a:lvl6pPr>
            <a:lvl7pPr>
              <a:defRPr sz="2250" b="0">
                <a:solidFill>
                  <a:schemeClr val="accent2"/>
                </a:solidFill>
                <a:latin typeface="Georgia"/>
                <a:ea typeface="Georgia"/>
                <a:cs typeface="Georgia"/>
              </a:defRPr>
            </a:lvl7pPr>
            <a:lvl8pPr>
              <a:defRPr sz="2250" b="0">
                <a:solidFill>
                  <a:schemeClr val="accent2"/>
                </a:solidFill>
                <a:latin typeface="Georgia"/>
                <a:ea typeface="Georgia"/>
                <a:cs typeface="Georgia"/>
              </a:defRPr>
            </a:lvl8pPr>
            <a:lvl9pPr>
              <a:defRPr sz="2250" b="0">
                <a:solidFill>
                  <a:schemeClr val="accent2"/>
                </a:solidFill>
                <a:latin typeface="Georgia"/>
                <a:ea typeface="Georgia"/>
                <a:cs typeface="Georgia"/>
              </a:defRPr>
            </a:lvl9pPr>
          </a:lstStyle>
          <a:p>
            <a:pPr marL="0" indent="0">
              <a:buNone/>
              <a:defRPr sz="2250" b="0">
                <a:solidFill>
                  <a:schemeClr val="accent2"/>
                </a:solidFill>
                <a:latin typeface="Georgia"/>
                <a:ea typeface="Georgia"/>
                <a:cs typeface="Georgia"/>
              </a:defRPr>
            </a:pPr>
            <a:r>
              <a:t>02</a:t>
            </a:r>
          </a:p>
        </p:txBody>
      </p:sp>
      <p:sp>
        <p:nvSpPr>
          <p:cNvPr id="10" name="Agenda heading 1">
            <a:extLst>
              <a:ext uri="{FF2B5EF4-FFF2-40B4-BE49-F238E27FC236}">
                <a16:creationId xmlns:a16="http://schemas.microsoft.com/office/drawing/2014/main" id="{B278A342-4442-41AE-B02C-D645081E4E5B}"/>
              </a:ext>
            </a:extLst>
          </p:cNvPr>
          <p:cNvSpPr>
            <a:spLocks noGrp="1"/>
          </p:cNvSpPr>
          <p:nvPr>
            <p:ph type="body" idx="7"/>
          </p:nvPr>
        </p:nvSpPr>
        <p:spPr>
          <a:xfrm>
            <a:off x="1647825" y="3048000"/>
            <a:ext cx="6667500" cy="361950"/>
          </a:xfrm>
          <a:prstGeom prst="rect">
            <a:avLst/>
          </a:prstGeom>
          <a:noFill/>
          <a:ln w="0">
            <a:noFill/>
          </a:ln>
        </p:spPr>
        <p:txBody>
          <a:bodyPr lIns="0" tIns="0" rIns="0" bIns="0">
            <a:noAutofit/>
          </a:bodyPr>
          <a:lstStyle>
            <a:defPPr>
              <a:defRPr sz="2175" b="1">
                <a:solidFill>
                  <a:schemeClr val="tx1"/>
                </a:solidFill>
                <a:latin typeface="Arial"/>
                <a:ea typeface="Arial"/>
                <a:cs typeface="Arial"/>
              </a:defRPr>
            </a:defPPr>
            <a:lvl1pPr>
              <a:defRPr sz="2175" b="1">
                <a:solidFill>
                  <a:schemeClr val="tx1"/>
                </a:solidFill>
                <a:latin typeface="Arial"/>
                <a:ea typeface="Arial"/>
                <a:cs typeface="Arial"/>
              </a:defRPr>
            </a:lvl1pPr>
            <a:lvl2pPr>
              <a:defRPr sz="2175" b="1">
                <a:solidFill>
                  <a:schemeClr val="tx1"/>
                </a:solidFill>
                <a:latin typeface="Arial"/>
                <a:ea typeface="Arial"/>
                <a:cs typeface="Arial"/>
              </a:defRPr>
            </a:lvl2pPr>
            <a:lvl3pPr>
              <a:defRPr sz="2175" b="1">
                <a:solidFill>
                  <a:schemeClr val="tx1"/>
                </a:solidFill>
                <a:latin typeface="Arial"/>
                <a:ea typeface="Arial"/>
                <a:cs typeface="Arial"/>
              </a:defRPr>
            </a:lvl3pPr>
            <a:lvl4pPr>
              <a:defRPr sz="2175" b="1">
                <a:solidFill>
                  <a:schemeClr val="tx1"/>
                </a:solidFill>
                <a:latin typeface="Arial"/>
                <a:ea typeface="Arial"/>
                <a:cs typeface="Arial"/>
              </a:defRPr>
            </a:lvl4pPr>
            <a:lvl5pPr>
              <a:defRPr sz="2175" b="1">
                <a:solidFill>
                  <a:schemeClr val="tx1"/>
                </a:solidFill>
                <a:latin typeface="Arial"/>
                <a:ea typeface="Arial"/>
                <a:cs typeface="Arial"/>
              </a:defRPr>
            </a:lvl5pPr>
            <a:lvl6pPr>
              <a:defRPr sz="2175" b="1">
                <a:solidFill>
                  <a:schemeClr val="tx1"/>
                </a:solidFill>
                <a:latin typeface="Arial"/>
                <a:ea typeface="Arial"/>
                <a:cs typeface="Arial"/>
              </a:defRPr>
            </a:lvl6pPr>
            <a:lvl7pPr>
              <a:defRPr sz="2175" b="1">
                <a:solidFill>
                  <a:schemeClr val="tx1"/>
                </a:solidFill>
                <a:latin typeface="Arial"/>
                <a:ea typeface="Arial"/>
                <a:cs typeface="Arial"/>
              </a:defRPr>
            </a:lvl7pPr>
            <a:lvl8pPr>
              <a:defRPr sz="2175" b="1">
                <a:solidFill>
                  <a:schemeClr val="tx1"/>
                </a:solidFill>
                <a:latin typeface="Arial"/>
                <a:ea typeface="Arial"/>
                <a:cs typeface="Arial"/>
              </a:defRPr>
            </a:lvl8pPr>
            <a:lvl9pPr>
              <a:defRPr sz="2175" b="1">
                <a:solidFill>
                  <a:schemeClr val="tx1"/>
                </a:solidFill>
                <a:latin typeface="Arial"/>
                <a:ea typeface="Arial"/>
                <a:cs typeface="Arial"/>
              </a:defRPr>
            </a:lvl9pPr>
          </a:lstStyle>
          <a:p>
            <a:pPr marL="0" indent="0">
              <a:buNone/>
              <a:defRPr sz="2175" b="1">
                <a:solidFill>
                  <a:schemeClr val="tx1"/>
                </a:solidFill>
                <a:latin typeface="Arial"/>
                <a:ea typeface="Arial"/>
                <a:cs typeface="Arial"/>
              </a:defRPr>
            </a:pPr>
            <a:r>
              <a:t>Prayer</a:t>
            </a:r>
          </a:p>
        </p:txBody>
      </p:sp>
      <p:sp>
        <p:nvSpPr>
          <p:cNvPr id="11" name="Agenda detail 1">
            <a:extLst>
              <a:ext uri="{FF2B5EF4-FFF2-40B4-BE49-F238E27FC236}">
                <a16:creationId xmlns:a16="http://schemas.microsoft.com/office/drawing/2014/main" id="{FB6F71DE-E308-462B-A13D-4E1DF06EC348}"/>
              </a:ext>
            </a:extLst>
          </p:cNvPr>
          <p:cNvSpPr>
            <a:spLocks noGrp="1"/>
          </p:cNvSpPr>
          <p:nvPr>
            <p:ph type="body" idx="8"/>
          </p:nvPr>
        </p:nvSpPr>
        <p:spPr>
          <a:xfrm>
            <a:off x="1647825" y="3438525"/>
            <a:ext cx="7239000" cy="3238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[Opening prayer or devotion]</a:t>
            </a:r>
          </a:p>
        </p:txBody>
      </p:sp>
      <p:sp>
        <p:nvSpPr>
          <p:cNvPr id="12" name="Duration 1">
            <a:extLst>
              <a:ext uri="{FF2B5EF4-FFF2-40B4-BE49-F238E27FC236}">
                <a16:creationId xmlns:a16="http://schemas.microsoft.com/office/drawing/2014/main" id="{FA3F5C80-CFA8-47B6-9734-55CFDD35DFF3}"/>
              </a:ext>
            </a:extLst>
          </p:cNvPr>
          <p:cNvSpPr>
            <a:spLocks noGrp="1"/>
          </p:cNvSpPr>
          <p:nvPr>
            <p:ph type="body" idx="9"/>
          </p:nvPr>
        </p:nvSpPr>
        <p:spPr>
          <a:xfrm>
            <a:off x="9848850" y="3143250"/>
            <a:ext cx="1657350" cy="38100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[00 min]</a:t>
            </a:r>
          </a:p>
        </p:txBody>
      </p:sp>
      <p:sp>
        <p:nvSpPr>
          <p:cNvPr id="13" name="Item 2">
            <a:extLst>
              <a:ext uri="{FF2B5EF4-FFF2-40B4-BE49-F238E27FC236}">
                <a16:creationId xmlns:a16="http://schemas.microsoft.com/office/drawing/2014/main" id="{B9485D07-E5FA-4DF7-8F1F-C11B0E00CFAA}"/>
              </a:ext>
            </a:extLst>
          </p:cNvPr>
          <p:cNvSpPr>
            <a:spLocks noGrp="1"/>
          </p:cNvSpPr>
          <p:nvPr>
            <p:ph type="body" idx="10"/>
          </p:nvPr>
        </p:nvSpPr>
        <p:spPr>
          <a:xfrm>
            <a:off x="685800" y="3962400"/>
            <a:ext cx="714375" cy="457200"/>
          </a:xfrm>
          <a:prstGeom prst="rect">
            <a:avLst/>
          </a:prstGeom>
          <a:noFill/>
          <a:ln w="0">
            <a:noFill/>
          </a:ln>
        </p:spPr>
        <p:txBody>
          <a:bodyPr lIns="0" tIns="0" rIns="0" bIns="0">
            <a:noAutofit/>
          </a:bodyPr>
          <a:lstStyle>
            <a:defPPr>
              <a:defRPr sz="2250" b="0">
                <a:solidFill>
                  <a:schemeClr val="accent2"/>
                </a:solidFill>
                <a:latin typeface="Georgia"/>
                <a:ea typeface="Georgia"/>
                <a:cs typeface="Georgia"/>
              </a:defRPr>
            </a:defPPr>
            <a:lvl1pPr>
              <a:defRPr sz="2250" b="0">
                <a:solidFill>
                  <a:schemeClr val="accent2"/>
                </a:solidFill>
                <a:latin typeface="Georgia"/>
                <a:ea typeface="Georgia"/>
                <a:cs typeface="Georgia"/>
              </a:defRPr>
            </a:lvl1pPr>
            <a:lvl2pPr>
              <a:defRPr sz="2250" b="0">
                <a:solidFill>
                  <a:schemeClr val="accent2"/>
                </a:solidFill>
                <a:latin typeface="Georgia"/>
                <a:ea typeface="Georgia"/>
                <a:cs typeface="Georgia"/>
              </a:defRPr>
            </a:lvl2pPr>
            <a:lvl3pPr>
              <a:defRPr sz="2250" b="0">
                <a:solidFill>
                  <a:schemeClr val="accent2"/>
                </a:solidFill>
                <a:latin typeface="Georgia"/>
                <a:ea typeface="Georgia"/>
                <a:cs typeface="Georgia"/>
              </a:defRPr>
            </a:lvl3pPr>
            <a:lvl4pPr>
              <a:defRPr sz="2250" b="0">
                <a:solidFill>
                  <a:schemeClr val="accent2"/>
                </a:solidFill>
                <a:latin typeface="Georgia"/>
                <a:ea typeface="Georgia"/>
                <a:cs typeface="Georgia"/>
              </a:defRPr>
            </a:lvl4pPr>
            <a:lvl5pPr>
              <a:defRPr sz="2250" b="0">
                <a:solidFill>
                  <a:schemeClr val="accent2"/>
                </a:solidFill>
                <a:latin typeface="Georgia"/>
                <a:ea typeface="Georgia"/>
                <a:cs typeface="Georgia"/>
              </a:defRPr>
            </a:lvl5pPr>
            <a:lvl6pPr>
              <a:defRPr sz="2250" b="0">
                <a:solidFill>
                  <a:schemeClr val="accent2"/>
                </a:solidFill>
                <a:latin typeface="Georgia"/>
                <a:ea typeface="Georgia"/>
                <a:cs typeface="Georgia"/>
              </a:defRPr>
            </a:lvl6pPr>
            <a:lvl7pPr>
              <a:defRPr sz="2250" b="0">
                <a:solidFill>
                  <a:schemeClr val="accent2"/>
                </a:solidFill>
                <a:latin typeface="Georgia"/>
                <a:ea typeface="Georgia"/>
                <a:cs typeface="Georgia"/>
              </a:defRPr>
            </a:lvl7pPr>
            <a:lvl8pPr>
              <a:defRPr sz="2250" b="0">
                <a:solidFill>
                  <a:schemeClr val="accent2"/>
                </a:solidFill>
                <a:latin typeface="Georgia"/>
                <a:ea typeface="Georgia"/>
                <a:cs typeface="Georgia"/>
              </a:defRPr>
            </a:lvl8pPr>
            <a:lvl9pPr>
              <a:defRPr sz="2250" b="0">
                <a:solidFill>
                  <a:schemeClr val="accent2"/>
                </a:solidFill>
                <a:latin typeface="Georgia"/>
                <a:ea typeface="Georgia"/>
                <a:cs typeface="Georgia"/>
              </a:defRPr>
            </a:lvl9pPr>
          </a:lstStyle>
          <a:p>
            <a:pPr marL="0" indent="0">
              <a:buNone/>
              <a:defRPr sz="2250" b="0">
                <a:solidFill>
                  <a:schemeClr val="accent2"/>
                </a:solidFill>
                <a:latin typeface="Georgia"/>
                <a:ea typeface="Georgia"/>
                <a:cs typeface="Georgia"/>
              </a:defRPr>
            </a:pPr>
            <a:r>
              <a:t>03</a:t>
            </a:r>
          </a:p>
        </p:txBody>
      </p:sp>
      <p:sp>
        <p:nvSpPr>
          <p:cNvPr id="14" name="Agenda heading 2">
            <a:extLst>
              <a:ext uri="{FF2B5EF4-FFF2-40B4-BE49-F238E27FC236}">
                <a16:creationId xmlns:a16="http://schemas.microsoft.com/office/drawing/2014/main" id="{D8BEFA54-C8EA-4DAF-A4C0-465A11A56E11}"/>
              </a:ext>
            </a:extLst>
          </p:cNvPr>
          <p:cNvSpPr>
            <a:spLocks noGrp="1"/>
          </p:cNvSpPr>
          <p:nvPr>
            <p:ph type="body" idx="11"/>
          </p:nvPr>
        </p:nvSpPr>
        <p:spPr>
          <a:xfrm>
            <a:off x="1647825" y="3962400"/>
            <a:ext cx="6667500" cy="361950"/>
          </a:xfrm>
          <a:prstGeom prst="rect">
            <a:avLst/>
          </a:prstGeom>
          <a:noFill/>
          <a:ln w="0">
            <a:noFill/>
          </a:ln>
        </p:spPr>
        <p:txBody>
          <a:bodyPr lIns="0" tIns="0" rIns="0" bIns="0">
            <a:noAutofit/>
          </a:bodyPr>
          <a:lstStyle>
            <a:defPPr>
              <a:defRPr sz="2175" b="1">
                <a:solidFill>
                  <a:schemeClr val="tx1"/>
                </a:solidFill>
                <a:latin typeface="Arial"/>
                <a:ea typeface="Arial"/>
                <a:cs typeface="Arial"/>
              </a:defRPr>
            </a:defPPr>
            <a:lvl1pPr>
              <a:defRPr sz="2175" b="1">
                <a:solidFill>
                  <a:schemeClr val="tx1"/>
                </a:solidFill>
                <a:latin typeface="Arial"/>
                <a:ea typeface="Arial"/>
                <a:cs typeface="Arial"/>
              </a:defRPr>
            </a:lvl1pPr>
            <a:lvl2pPr>
              <a:defRPr sz="2175" b="1">
                <a:solidFill>
                  <a:schemeClr val="tx1"/>
                </a:solidFill>
                <a:latin typeface="Arial"/>
                <a:ea typeface="Arial"/>
                <a:cs typeface="Arial"/>
              </a:defRPr>
            </a:lvl2pPr>
            <a:lvl3pPr>
              <a:defRPr sz="2175" b="1">
                <a:solidFill>
                  <a:schemeClr val="tx1"/>
                </a:solidFill>
                <a:latin typeface="Arial"/>
                <a:ea typeface="Arial"/>
                <a:cs typeface="Arial"/>
              </a:defRPr>
            </a:lvl3pPr>
            <a:lvl4pPr>
              <a:defRPr sz="2175" b="1">
                <a:solidFill>
                  <a:schemeClr val="tx1"/>
                </a:solidFill>
                <a:latin typeface="Arial"/>
                <a:ea typeface="Arial"/>
                <a:cs typeface="Arial"/>
              </a:defRPr>
            </a:lvl4pPr>
            <a:lvl5pPr>
              <a:defRPr sz="2175" b="1">
                <a:solidFill>
                  <a:schemeClr val="tx1"/>
                </a:solidFill>
                <a:latin typeface="Arial"/>
                <a:ea typeface="Arial"/>
                <a:cs typeface="Arial"/>
              </a:defRPr>
            </a:lvl5pPr>
            <a:lvl6pPr>
              <a:defRPr sz="2175" b="1">
                <a:solidFill>
                  <a:schemeClr val="tx1"/>
                </a:solidFill>
                <a:latin typeface="Arial"/>
                <a:ea typeface="Arial"/>
                <a:cs typeface="Arial"/>
              </a:defRPr>
            </a:lvl6pPr>
            <a:lvl7pPr>
              <a:defRPr sz="2175" b="1">
                <a:solidFill>
                  <a:schemeClr val="tx1"/>
                </a:solidFill>
                <a:latin typeface="Arial"/>
                <a:ea typeface="Arial"/>
                <a:cs typeface="Arial"/>
              </a:defRPr>
            </a:lvl7pPr>
            <a:lvl8pPr>
              <a:defRPr sz="2175" b="1">
                <a:solidFill>
                  <a:schemeClr val="tx1"/>
                </a:solidFill>
                <a:latin typeface="Arial"/>
                <a:ea typeface="Arial"/>
                <a:cs typeface="Arial"/>
              </a:defRPr>
            </a:lvl8pPr>
            <a:lvl9pPr>
              <a:defRPr sz="2175" b="1">
                <a:solidFill>
                  <a:schemeClr val="tx1"/>
                </a:solidFill>
                <a:latin typeface="Arial"/>
                <a:ea typeface="Arial"/>
                <a:cs typeface="Arial"/>
              </a:defRPr>
            </a:lvl9pPr>
          </a:lstStyle>
          <a:p>
            <a:pPr marL="0" indent="0">
              <a:buNone/>
              <a:defRPr sz="2175" b="1">
                <a:solidFill>
                  <a:schemeClr val="tx1"/>
                </a:solidFill>
                <a:latin typeface="Arial"/>
                <a:ea typeface="Arial"/>
                <a:cs typeface="Arial"/>
              </a:defRPr>
            </a:pPr>
            <a:r>
              <a:t>Formation</a:t>
            </a:r>
          </a:p>
        </p:txBody>
      </p:sp>
      <p:sp>
        <p:nvSpPr>
          <p:cNvPr id="15" name="Agenda detail 2">
            <a:extLst>
              <a:ext uri="{FF2B5EF4-FFF2-40B4-BE49-F238E27FC236}">
                <a16:creationId xmlns:a16="http://schemas.microsoft.com/office/drawing/2014/main" id="{1007CE85-44DF-4405-9DEA-D94D16721783}"/>
              </a:ext>
            </a:extLst>
          </p:cNvPr>
          <p:cNvSpPr>
            <a:spLocks noGrp="1"/>
          </p:cNvSpPr>
          <p:nvPr>
            <p:ph type="body" idx="12"/>
          </p:nvPr>
        </p:nvSpPr>
        <p:spPr>
          <a:xfrm>
            <a:off x="1647825" y="4352925"/>
            <a:ext cx="7239000" cy="3238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[Teaching and Scripture]</a:t>
            </a:r>
          </a:p>
        </p:txBody>
      </p:sp>
      <p:sp>
        <p:nvSpPr>
          <p:cNvPr id="16" name="Duration 2">
            <a:extLst>
              <a:ext uri="{FF2B5EF4-FFF2-40B4-BE49-F238E27FC236}">
                <a16:creationId xmlns:a16="http://schemas.microsoft.com/office/drawing/2014/main" id="{9728B572-3E7E-41DD-8D1B-E24D16E69182}"/>
              </a:ext>
            </a:extLst>
          </p:cNvPr>
          <p:cNvSpPr>
            <a:spLocks noGrp="1"/>
          </p:cNvSpPr>
          <p:nvPr>
            <p:ph type="body" idx="13"/>
          </p:nvPr>
        </p:nvSpPr>
        <p:spPr>
          <a:xfrm>
            <a:off x="9848850" y="4057650"/>
            <a:ext cx="1657350" cy="38100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[00 min]</a:t>
            </a:r>
          </a:p>
        </p:txBody>
      </p:sp>
      <p:sp>
        <p:nvSpPr>
          <p:cNvPr id="17" name="Item 3">
            <a:extLst>
              <a:ext uri="{FF2B5EF4-FFF2-40B4-BE49-F238E27FC236}">
                <a16:creationId xmlns:a16="http://schemas.microsoft.com/office/drawing/2014/main" id="{8ECB3441-EAFA-4B4A-934B-F2A2A0681DFB}"/>
              </a:ext>
            </a:extLst>
          </p:cNvPr>
          <p:cNvSpPr>
            <a:spLocks noGrp="1"/>
          </p:cNvSpPr>
          <p:nvPr>
            <p:ph type="body" idx="14"/>
          </p:nvPr>
        </p:nvSpPr>
        <p:spPr>
          <a:xfrm>
            <a:off x="685800" y="4876800"/>
            <a:ext cx="714375" cy="457200"/>
          </a:xfrm>
          <a:prstGeom prst="rect">
            <a:avLst/>
          </a:prstGeom>
          <a:noFill/>
          <a:ln w="0">
            <a:noFill/>
          </a:ln>
        </p:spPr>
        <p:txBody>
          <a:bodyPr lIns="0" tIns="0" rIns="0" bIns="0">
            <a:noAutofit/>
          </a:bodyPr>
          <a:lstStyle>
            <a:defPPr>
              <a:defRPr sz="2250" b="0">
                <a:solidFill>
                  <a:schemeClr val="accent2"/>
                </a:solidFill>
                <a:latin typeface="Georgia"/>
                <a:ea typeface="Georgia"/>
                <a:cs typeface="Georgia"/>
              </a:defRPr>
            </a:defPPr>
            <a:lvl1pPr>
              <a:defRPr sz="2250" b="0">
                <a:solidFill>
                  <a:schemeClr val="accent2"/>
                </a:solidFill>
                <a:latin typeface="Georgia"/>
                <a:ea typeface="Georgia"/>
                <a:cs typeface="Georgia"/>
              </a:defRPr>
            </a:lvl1pPr>
            <a:lvl2pPr>
              <a:defRPr sz="2250" b="0">
                <a:solidFill>
                  <a:schemeClr val="accent2"/>
                </a:solidFill>
                <a:latin typeface="Georgia"/>
                <a:ea typeface="Georgia"/>
                <a:cs typeface="Georgia"/>
              </a:defRPr>
            </a:lvl2pPr>
            <a:lvl3pPr>
              <a:defRPr sz="2250" b="0">
                <a:solidFill>
                  <a:schemeClr val="accent2"/>
                </a:solidFill>
                <a:latin typeface="Georgia"/>
                <a:ea typeface="Georgia"/>
                <a:cs typeface="Georgia"/>
              </a:defRPr>
            </a:lvl3pPr>
            <a:lvl4pPr>
              <a:defRPr sz="2250" b="0">
                <a:solidFill>
                  <a:schemeClr val="accent2"/>
                </a:solidFill>
                <a:latin typeface="Georgia"/>
                <a:ea typeface="Georgia"/>
                <a:cs typeface="Georgia"/>
              </a:defRPr>
            </a:lvl4pPr>
            <a:lvl5pPr>
              <a:defRPr sz="2250" b="0">
                <a:solidFill>
                  <a:schemeClr val="accent2"/>
                </a:solidFill>
                <a:latin typeface="Georgia"/>
                <a:ea typeface="Georgia"/>
                <a:cs typeface="Georgia"/>
              </a:defRPr>
            </a:lvl5pPr>
            <a:lvl6pPr>
              <a:defRPr sz="2250" b="0">
                <a:solidFill>
                  <a:schemeClr val="accent2"/>
                </a:solidFill>
                <a:latin typeface="Georgia"/>
                <a:ea typeface="Georgia"/>
                <a:cs typeface="Georgia"/>
              </a:defRPr>
            </a:lvl6pPr>
            <a:lvl7pPr>
              <a:defRPr sz="2250" b="0">
                <a:solidFill>
                  <a:schemeClr val="accent2"/>
                </a:solidFill>
                <a:latin typeface="Georgia"/>
                <a:ea typeface="Georgia"/>
                <a:cs typeface="Georgia"/>
              </a:defRPr>
            </a:lvl7pPr>
            <a:lvl8pPr>
              <a:defRPr sz="2250" b="0">
                <a:solidFill>
                  <a:schemeClr val="accent2"/>
                </a:solidFill>
                <a:latin typeface="Georgia"/>
                <a:ea typeface="Georgia"/>
                <a:cs typeface="Georgia"/>
              </a:defRPr>
            </a:lvl8pPr>
            <a:lvl9pPr>
              <a:defRPr sz="2250" b="0">
                <a:solidFill>
                  <a:schemeClr val="accent2"/>
                </a:solidFill>
                <a:latin typeface="Georgia"/>
                <a:ea typeface="Georgia"/>
                <a:cs typeface="Georgia"/>
              </a:defRPr>
            </a:lvl9pPr>
          </a:lstStyle>
          <a:p>
            <a:pPr marL="0" indent="0">
              <a:buNone/>
              <a:defRPr sz="2250" b="0">
                <a:solidFill>
                  <a:schemeClr val="accent2"/>
                </a:solidFill>
                <a:latin typeface="Georgia"/>
                <a:ea typeface="Georgia"/>
                <a:cs typeface="Georgia"/>
              </a:defRPr>
            </a:pPr>
            <a:r>
              <a:t>04</a:t>
            </a:r>
          </a:p>
        </p:txBody>
      </p:sp>
      <p:sp>
        <p:nvSpPr>
          <p:cNvPr id="18" name="Agenda heading 3">
            <a:extLst>
              <a:ext uri="{FF2B5EF4-FFF2-40B4-BE49-F238E27FC236}">
                <a16:creationId xmlns:a16="http://schemas.microsoft.com/office/drawing/2014/main" id="{2D617627-675C-48C3-AEE5-ED4F3161EECD}"/>
              </a:ext>
            </a:extLst>
          </p:cNvPr>
          <p:cNvSpPr>
            <a:spLocks noGrp="1"/>
          </p:cNvSpPr>
          <p:nvPr>
            <p:ph type="body" idx="15"/>
          </p:nvPr>
        </p:nvSpPr>
        <p:spPr>
          <a:xfrm>
            <a:off x="1647825" y="4876800"/>
            <a:ext cx="6667500" cy="361950"/>
          </a:xfrm>
          <a:prstGeom prst="rect">
            <a:avLst/>
          </a:prstGeom>
          <a:noFill/>
          <a:ln w="0">
            <a:noFill/>
          </a:ln>
        </p:spPr>
        <p:txBody>
          <a:bodyPr lIns="0" tIns="0" rIns="0" bIns="0">
            <a:noAutofit/>
          </a:bodyPr>
          <a:lstStyle>
            <a:defPPr>
              <a:defRPr sz="2175" b="1">
                <a:solidFill>
                  <a:schemeClr val="tx1"/>
                </a:solidFill>
                <a:latin typeface="Arial"/>
                <a:ea typeface="Arial"/>
                <a:cs typeface="Arial"/>
              </a:defRPr>
            </a:defPPr>
            <a:lvl1pPr>
              <a:defRPr sz="2175" b="1">
                <a:solidFill>
                  <a:schemeClr val="tx1"/>
                </a:solidFill>
                <a:latin typeface="Arial"/>
                <a:ea typeface="Arial"/>
                <a:cs typeface="Arial"/>
              </a:defRPr>
            </a:lvl1pPr>
            <a:lvl2pPr>
              <a:defRPr sz="2175" b="1">
                <a:solidFill>
                  <a:schemeClr val="tx1"/>
                </a:solidFill>
                <a:latin typeface="Arial"/>
                <a:ea typeface="Arial"/>
                <a:cs typeface="Arial"/>
              </a:defRPr>
            </a:lvl2pPr>
            <a:lvl3pPr>
              <a:defRPr sz="2175" b="1">
                <a:solidFill>
                  <a:schemeClr val="tx1"/>
                </a:solidFill>
                <a:latin typeface="Arial"/>
                <a:ea typeface="Arial"/>
                <a:cs typeface="Arial"/>
              </a:defRPr>
            </a:lvl3pPr>
            <a:lvl4pPr>
              <a:defRPr sz="2175" b="1">
                <a:solidFill>
                  <a:schemeClr val="tx1"/>
                </a:solidFill>
                <a:latin typeface="Arial"/>
                <a:ea typeface="Arial"/>
                <a:cs typeface="Arial"/>
              </a:defRPr>
            </a:lvl4pPr>
            <a:lvl5pPr>
              <a:defRPr sz="2175" b="1">
                <a:solidFill>
                  <a:schemeClr val="tx1"/>
                </a:solidFill>
                <a:latin typeface="Arial"/>
                <a:ea typeface="Arial"/>
                <a:cs typeface="Arial"/>
              </a:defRPr>
            </a:lvl5pPr>
            <a:lvl6pPr>
              <a:defRPr sz="2175" b="1">
                <a:solidFill>
                  <a:schemeClr val="tx1"/>
                </a:solidFill>
                <a:latin typeface="Arial"/>
                <a:ea typeface="Arial"/>
                <a:cs typeface="Arial"/>
              </a:defRPr>
            </a:lvl6pPr>
            <a:lvl7pPr>
              <a:defRPr sz="2175" b="1">
                <a:solidFill>
                  <a:schemeClr val="tx1"/>
                </a:solidFill>
                <a:latin typeface="Arial"/>
                <a:ea typeface="Arial"/>
                <a:cs typeface="Arial"/>
              </a:defRPr>
            </a:lvl7pPr>
            <a:lvl8pPr>
              <a:defRPr sz="2175" b="1">
                <a:solidFill>
                  <a:schemeClr val="tx1"/>
                </a:solidFill>
                <a:latin typeface="Arial"/>
                <a:ea typeface="Arial"/>
                <a:cs typeface="Arial"/>
              </a:defRPr>
            </a:lvl8pPr>
            <a:lvl9pPr>
              <a:defRPr sz="2175" b="1">
                <a:solidFill>
                  <a:schemeClr val="tx1"/>
                </a:solidFill>
                <a:latin typeface="Arial"/>
                <a:ea typeface="Arial"/>
                <a:cs typeface="Arial"/>
              </a:defRPr>
            </a:lvl9pPr>
          </a:lstStyle>
          <a:p>
            <a:pPr marL="0" indent="0">
              <a:buNone/>
              <a:defRPr sz="2175" b="1">
                <a:solidFill>
                  <a:schemeClr val="tx1"/>
                </a:solidFill>
                <a:latin typeface="Arial"/>
                <a:ea typeface="Arial"/>
                <a:cs typeface="Arial"/>
              </a:defRPr>
            </a:pPr>
            <a:r>
              <a:t>Discussion &amp; closing</a:t>
            </a:r>
          </a:p>
        </p:txBody>
      </p:sp>
      <p:sp>
        <p:nvSpPr>
          <p:cNvPr id="19" name="Agenda detail 3">
            <a:extLst>
              <a:ext uri="{FF2B5EF4-FFF2-40B4-BE49-F238E27FC236}">
                <a16:creationId xmlns:a16="http://schemas.microsoft.com/office/drawing/2014/main" id="{6FACD513-FF5C-47E7-852E-BE0F0E1C1FEA}"/>
              </a:ext>
            </a:extLst>
          </p:cNvPr>
          <p:cNvSpPr>
            <a:spLocks noGrp="1"/>
          </p:cNvSpPr>
          <p:nvPr>
            <p:ph type="body" idx="16"/>
          </p:nvPr>
        </p:nvSpPr>
        <p:spPr>
          <a:xfrm>
            <a:off x="1647825" y="5267325"/>
            <a:ext cx="7239000" cy="3238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[Sharing, commitments, and prayer]</a:t>
            </a:r>
          </a:p>
        </p:txBody>
      </p:sp>
      <p:sp>
        <p:nvSpPr>
          <p:cNvPr id="20" name="Duration 3">
            <a:extLst>
              <a:ext uri="{FF2B5EF4-FFF2-40B4-BE49-F238E27FC236}">
                <a16:creationId xmlns:a16="http://schemas.microsoft.com/office/drawing/2014/main" id="{5DE4BAA6-77E9-4161-B0A1-923FD7F32978}"/>
              </a:ext>
            </a:extLst>
          </p:cNvPr>
          <p:cNvSpPr>
            <a:spLocks noGrp="1"/>
          </p:cNvSpPr>
          <p:nvPr>
            <p:ph type="body" idx="17"/>
          </p:nvPr>
        </p:nvSpPr>
        <p:spPr>
          <a:xfrm>
            <a:off x="9848850" y="4972050"/>
            <a:ext cx="1657350" cy="38100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[00 min]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R — Section divider">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44C5D6-6DC8-4DA3-88FA-6E690F24B467}"/>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3"/>
                </a:solidFill>
                <a:latin typeface="Arial"/>
                <a:ea typeface="Arial"/>
                <a:cs typeface="Arial"/>
              </a:defRPr>
            </a:defPPr>
            <a:lvl1pPr>
              <a:defRPr sz="1125">
                <a:solidFill>
                  <a:schemeClr val="accent3"/>
                </a:solidFill>
                <a:latin typeface="Arial"/>
                <a:ea typeface="Arial"/>
                <a:cs typeface="Arial"/>
              </a:defRPr>
            </a:lvl1pPr>
            <a:lvl2pPr>
              <a:defRPr sz="1125">
                <a:solidFill>
                  <a:schemeClr val="accent3"/>
                </a:solidFill>
                <a:latin typeface="Arial"/>
                <a:ea typeface="Arial"/>
                <a:cs typeface="Arial"/>
              </a:defRPr>
            </a:lvl2pPr>
            <a:lvl3pPr>
              <a:defRPr sz="1125">
                <a:solidFill>
                  <a:schemeClr val="accent3"/>
                </a:solidFill>
                <a:latin typeface="Arial"/>
                <a:ea typeface="Arial"/>
                <a:cs typeface="Arial"/>
              </a:defRPr>
            </a:lvl3pPr>
            <a:lvl4pPr>
              <a:defRPr sz="1125">
                <a:solidFill>
                  <a:schemeClr val="accent3"/>
                </a:solidFill>
                <a:latin typeface="Arial"/>
                <a:ea typeface="Arial"/>
                <a:cs typeface="Arial"/>
              </a:defRPr>
            </a:lvl4pPr>
            <a:lvl5pPr>
              <a:defRPr sz="1125">
                <a:solidFill>
                  <a:schemeClr val="accent3"/>
                </a:solidFill>
                <a:latin typeface="Arial"/>
                <a:ea typeface="Arial"/>
                <a:cs typeface="Arial"/>
              </a:defRPr>
            </a:lvl5pPr>
            <a:lvl6pPr>
              <a:defRPr sz="1125">
                <a:solidFill>
                  <a:schemeClr val="accent3"/>
                </a:solidFill>
                <a:latin typeface="Arial"/>
                <a:ea typeface="Arial"/>
                <a:cs typeface="Arial"/>
              </a:defRPr>
            </a:lvl6pPr>
            <a:lvl7pPr>
              <a:defRPr sz="1125">
                <a:solidFill>
                  <a:schemeClr val="accent3"/>
                </a:solidFill>
                <a:latin typeface="Arial"/>
                <a:ea typeface="Arial"/>
                <a:cs typeface="Arial"/>
              </a:defRPr>
            </a:lvl7pPr>
            <a:lvl8pPr>
              <a:defRPr sz="1125">
                <a:solidFill>
                  <a:schemeClr val="accent3"/>
                </a:solidFill>
                <a:latin typeface="Arial"/>
                <a:ea typeface="Arial"/>
                <a:cs typeface="Arial"/>
              </a:defRPr>
            </a:lvl8pPr>
            <a:lvl9pPr>
              <a:defRPr sz="1125">
                <a:solidFill>
                  <a:schemeClr val="accent3"/>
                </a:solidFill>
                <a:latin typeface="Arial"/>
                <a:ea typeface="Arial"/>
                <a:cs typeface="Arial"/>
              </a:defRPr>
            </a:lvl9pPr>
          </a:lstStyle>
          <a:p>
            <a:pPr>
              <a:defRPr sz="1125">
                <a:solidFill>
                  <a:schemeClr val="accent3"/>
                </a:solidFill>
                <a:latin typeface="Arial"/>
                <a:ea typeface="Arial"/>
                <a:cs typeface="Arial"/>
              </a:defRPr>
            </a:pPr>
            <a:r>
              <a:rPr sz="1125">
                <a:solidFill>
                  <a:schemeClr val="accent3"/>
                </a:solidFill>
                <a:latin typeface="Arial"/>
                <a:ea typeface="Arial"/>
                <a:cs typeface="Arial"/>
              </a:rPr>
              <a:t>ST. CLEMENT OF ROME</a:t>
            </a:r>
          </a:p>
        </p:txBody>
      </p:sp>
      <p:sp>
        <p:nvSpPr>
          <p:cNvPr id="2" name="Rectangle 1">
            <a:extLst>
              <a:ext uri="{FF2B5EF4-FFF2-40B4-BE49-F238E27FC236}">
                <a16:creationId xmlns:a16="http://schemas.microsoft.com/office/drawing/2014/main" id="{D75F54DD-F1FB-401A-A8B9-1B72D673F158}"/>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theme">
            <a:extLst>
              <a:ext uri="{FF2B5EF4-FFF2-40B4-BE49-F238E27FC236}">
                <a16:creationId xmlns:a16="http://schemas.microsoft.com/office/drawing/2014/main" id="{87BE74FE-CE87-4187-9049-D28A253139E4}"/>
              </a:ext>
            </a:extLst>
          </p:cNvPr>
          <p:cNvSpPr>
            <a:spLocks noGrp="1"/>
          </p:cNvSpPr>
          <p:nvPr>
            <p:ph type="body"/>
          </p:nvPr>
        </p:nvSpPr>
        <p:spPr>
          <a:xfrm>
            <a:off x="685800" y="1123950"/>
            <a:ext cx="7620000" cy="409575"/>
          </a:xfrm>
          <a:prstGeom prst="rect">
            <a:avLst/>
          </a:prstGeom>
          <a:noFill/>
          <a:ln w="0">
            <a:noFill/>
          </a:ln>
        </p:spPr>
        <p:txBody>
          <a:bodyPr lIns="0" tIns="0" rIns="0" bIns="0">
            <a:noAutofit/>
          </a:bodyPr>
          <a:lstStyle>
            <a:defPPr>
              <a:defRPr sz="1500" b="1">
                <a:solidFill>
                  <a:schemeClr val="accent2"/>
                </a:solidFill>
                <a:latin typeface="Arial"/>
                <a:ea typeface="Arial"/>
                <a:cs typeface="Arial"/>
              </a:defRPr>
            </a:defPPr>
            <a:lvl1pPr>
              <a:defRPr sz="1500" b="1">
                <a:solidFill>
                  <a:schemeClr val="accent2"/>
                </a:solidFill>
                <a:latin typeface="Arial"/>
                <a:ea typeface="Arial"/>
                <a:cs typeface="Arial"/>
              </a:defRPr>
            </a:lvl1pPr>
            <a:lvl2pPr>
              <a:defRPr sz="1500" b="1">
                <a:solidFill>
                  <a:schemeClr val="accent2"/>
                </a:solidFill>
                <a:latin typeface="Arial"/>
                <a:ea typeface="Arial"/>
                <a:cs typeface="Arial"/>
              </a:defRPr>
            </a:lvl2pPr>
            <a:lvl3pPr>
              <a:defRPr sz="1500" b="1">
                <a:solidFill>
                  <a:schemeClr val="accent2"/>
                </a:solidFill>
                <a:latin typeface="Arial"/>
                <a:ea typeface="Arial"/>
                <a:cs typeface="Arial"/>
              </a:defRPr>
            </a:lvl3pPr>
            <a:lvl4pPr>
              <a:defRPr sz="1500" b="1">
                <a:solidFill>
                  <a:schemeClr val="accent2"/>
                </a:solidFill>
                <a:latin typeface="Arial"/>
                <a:ea typeface="Arial"/>
                <a:cs typeface="Arial"/>
              </a:defRPr>
            </a:lvl4pPr>
            <a:lvl5pPr>
              <a:defRPr sz="1500" b="1">
                <a:solidFill>
                  <a:schemeClr val="accent2"/>
                </a:solidFill>
                <a:latin typeface="Arial"/>
                <a:ea typeface="Arial"/>
                <a:cs typeface="Arial"/>
              </a:defRPr>
            </a:lvl5pPr>
            <a:lvl6pPr>
              <a:defRPr sz="1500" b="1">
                <a:solidFill>
                  <a:schemeClr val="accent2"/>
                </a:solidFill>
                <a:latin typeface="Arial"/>
                <a:ea typeface="Arial"/>
                <a:cs typeface="Arial"/>
              </a:defRPr>
            </a:lvl6pPr>
            <a:lvl7pPr>
              <a:defRPr sz="1500" b="1">
                <a:solidFill>
                  <a:schemeClr val="accent2"/>
                </a:solidFill>
                <a:latin typeface="Arial"/>
                <a:ea typeface="Arial"/>
                <a:cs typeface="Arial"/>
              </a:defRPr>
            </a:lvl7pPr>
            <a:lvl8pPr>
              <a:defRPr sz="1500" b="1">
                <a:solidFill>
                  <a:schemeClr val="accent2"/>
                </a:solidFill>
                <a:latin typeface="Arial"/>
                <a:ea typeface="Arial"/>
                <a:cs typeface="Arial"/>
              </a:defRPr>
            </a:lvl8pPr>
            <a:lvl9pPr>
              <a:defRPr sz="1500" b="1">
                <a:solidFill>
                  <a:schemeClr val="accent2"/>
                </a:solidFill>
                <a:latin typeface="Arial"/>
                <a:ea typeface="Arial"/>
                <a:cs typeface="Arial"/>
              </a:defRPr>
            </a:lvl9pPr>
          </a:lstStyle>
          <a:p>
            <a:pPr marL="0" indent="0">
              <a:buNone/>
              <a:defRPr sz="1500" b="1">
                <a:solidFill>
                  <a:schemeClr val="accent2"/>
                </a:solidFill>
                <a:latin typeface="Arial"/>
                <a:ea typeface="Arial"/>
                <a:cs typeface="Arial"/>
              </a:defRPr>
            </a:pPr>
            <a:r>
              <a:t>[PRAYER / FORMATION / FRATERNITY]</a:t>
            </a:r>
          </a:p>
        </p:txBody>
      </p:sp>
      <p:sp>
        <p:nvSpPr>
          <p:cNvPr id="4" name="Section title">
            <a:extLst>
              <a:ext uri="{FF2B5EF4-FFF2-40B4-BE49-F238E27FC236}">
                <a16:creationId xmlns:a16="http://schemas.microsoft.com/office/drawing/2014/main" id="{0913A7C1-4428-4FE6-99DC-B79D0D9C5378}"/>
              </a:ext>
            </a:extLst>
          </p:cNvPr>
          <p:cNvSpPr>
            <a:spLocks noGrp="1"/>
          </p:cNvSpPr>
          <p:nvPr>
            <p:ph type="title" idx="1"/>
          </p:nvPr>
        </p:nvSpPr>
        <p:spPr>
          <a:xfrm>
            <a:off x="685800" y="2324100"/>
            <a:ext cx="7810500" cy="1238250"/>
          </a:xfrm>
          <a:prstGeom prst="rect">
            <a:avLst/>
          </a:prstGeom>
          <a:noFill/>
          <a:ln w="0">
            <a:noFill/>
          </a:ln>
        </p:spPr>
        <p:txBody>
          <a:bodyPr lIns="0" tIns="0" rIns="0" bIns="0">
            <a:noAutofit/>
          </a:bodyPr>
          <a:lstStyle>
            <a:defPPr>
              <a:defRPr sz="4800" b="0">
                <a:solidFill>
                  <a:schemeClr val="lt1"/>
                </a:solidFill>
                <a:latin typeface="Georgia"/>
                <a:ea typeface="Georgia"/>
                <a:cs typeface="Georgia"/>
              </a:defRPr>
            </a:defPPr>
            <a:lvl1pPr>
              <a:defRPr sz="4800" b="0">
                <a:solidFill>
                  <a:schemeClr val="lt1"/>
                </a:solidFill>
                <a:latin typeface="Georgia"/>
                <a:ea typeface="Georgia"/>
                <a:cs typeface="Georgia"/>
              </a:defRPr>
            </a:lvl1pPr>
            <a:lvl2pPr>
              <a:defRPr sz="4800" b="0">
                <a:solidFill>
                  <a:schemeClr val="lt1"/>
                </a:solidFill>
                <a:latin typeface="Georgia"/>
                <a:ea typeface="Georgia"/>
                <a:cs typeface="Georgia"/>
              </a:defRPr>
            </a:lvl2pPr>
            <a:lvl3pPr>
              <a:defRPr sz="4800" b="0">
                <a:solidFill>
                  <a:schemeClr val="lt1"/>
                </a:solidFill>
                <a:latin typeface="Georgia"/>
                <a:ea typeface="Georgia"/>
                <a:cs typeface="Georgia"/>
              </a:defRPr>
            </a:lvl3pPr>
            <a:lvl4pPr>
              <a:defRPr sz="4800" b="0">
                <a:solidFill>
                  <a:schemeClr val="lt1"/>
                </a:solidFill>
                <a:latin typeface="Georgia"/>
                <a:ea typeface="Georgia"/>
                <a:cs typeface="Georgia"/>
              </a:defRPr>
            </a:lvl4pPr>
            <a:lvl5pPr>
              <a:defRPr sz="4800" b="0">
                <a:solidFill>
                  <a:schemeClr val="lt1"/>
                </a:solidFill>
                <a:latin typeface="Georgia"/>
                <a:ea typeface="Georgia"/>
                <a:cs typeface="Georgia"/>
              </a:defRPr>
            </a:lvl5pPr>
            <a:lvl6pPr>
              <a:defRPr sz="4800" b="0">
                <a:solidFill>
                  <a:schemeClr val="lt1"/>
                </a:solidFill>
                <a:latin typeface="Georgia"/>
                <a:ea typeface="Georgia"/>
                <a:cs typeface="Georgia"/>
              </a:defRPr>
            </a:lvl6pPr>
            <a:lvl7pPr>
              <a:defRPr sz="4800" b="0">
                <a:solidFill>
                  <a:schemeClr val="lt1"/>
                </a:solidFill>
                <a:latin typeface="Georgia"/>
                <a:ea typeface="Georgia"/>
                <a:cs typeface="Georgia"/>
              </a:defRPr>
            </a:lvl7pPr>
            <a:lvl8pPr>
              <a:defRPr sz="4800" b="0">
                <a:solidFill>
                  <a:schemeClr val="lt1"/>
                </a:solidFill>
                <a:latin typeface="Georgia"/>
                <a:ea typeface="Georgia"/>
                <a:cs typeface="Georgia"/>
              </a:defRPr>
            </a:lvl8pPr>
            <a:lvl9pPr>
              <a:defRPr sz="4800" b="0">
                <a:solidFill>
                  <a:schemeClr val="lt1"/>
                </a:solidFill>
                <a:latin typeface="Georgia"/>
                <a:ea typeface="Georgia"/>
                <a:cs typeface="Georgia"/>
              </a:defRPr>
            </a:lvl9pPr>
          </a:lstStyle>
          <a:p>
            <a:pPr marL="0" indent="0">
              <a:buNone/>
              <a:defRPr sz="4800" b="0">
                <a:solidFill>
                  <a:schemeClr val="lt1"/>
                </a:solidFill>
                <a:latin typeface="Georgia"/>
                <a:ea typeface="Georgia"/>
                <a:cs typeface="Georgia"/>
              </a:defRPr>
            </a:pPr>
            <a:r>
              <a:t>[Section title]</a:t>
            </a:r>
          </a:p>
        </p:txBody>
      </p:sp>
      <p:sp>
        <p:nvSpPr>
          <p:cNvPr id="5" name="Introduction">
            <a:extLst>
              <a:ext uri="{FF2B5EF4-FFF2-40B4-BE49-F238E27FC236}">
                <a16:creationId xmlns:a16="http://schemas.microsoft.com/office/drawing/2014/main" id="{002FEE65-0150-4CF0-9072-4C4556986865}"/>
              </a:ext>
            </a:extLst>
          </p:cNvPr>
          <p:cNvSpPr>
            <a:spLocks noGrp="1"/>
          </p:cNvSpPr>
          <p:nvPr>
            <p:ph type="body" idx="2"/>
          </p:nvPr>
        </p:nvSpPr>
        <p:spPr>
          <a:xfrm>
            <a:off x="685800" y="3971925"/>
            <a:ext cx="7620000" cy="990600"/>
          </a:xfrm>
          <a:prstGeom prst="rect">
            <a:avLst/>
          </a:prstGeom>
          <a:noFill/>
          <a:ln w="0">
            <a:noFill/>
          </a:ln>
        </p:spPr>
        <p:txBody>
          <a:bodyPr lIns="0" tIns="0" rIns="0" bIns="0">
            <a:noAutofit/>
          </a:bodyPr>
          <a:lstStyle>
            <a:defPPr>
              <a:defRPr sz="2250" b="0">
                <a:solidFill>
                  <a:schemeClr val="accent3"/>
                </a:solidFill>
                <a:latin typeface="Arial"/>
                <a:ea typeface="Arial"/>
                <a:cs typeface="Arial"/>
              </a:defRPr>
            </a:defPPr>
            <a:lvl1pPr>
              <a:defRPr sz="2250" b="0">
                <a:solidFill>
                  <a:schemeClr val="accent3"/>
                </a:solidFill>
                <a:latin typeface="Arial"/>
                <a:ea typeface="Arial"/>
                <a:cs typeface="Arial"/>
              </a:defRPr>
            </a:lvl1pPr>
            <a:lvl2pPr>
              <a:defRPr sz="2250" b="0">
                <a:solidFill>
                  <a:schemeClr val="accent3"/>
                </a:solidFill>
                <a:latin typeface="Arial"/>
                <a:ea typeface="Arial"/>
                <a:cs typeface="Arial"/>
              </a:defRPr>
            </a:lvl2pPr>
            <a:lvl3pPr>
              <a:defRPr sz="2250" b="0">
                <a:solidFill>
                  <a:schemeClr val="accent3"/>
                </a:solidFill>
                <a:latin typeface="Arial"/>
                <a:ea typeface="Arial"/>
                <a:cs typeface="Arial"/>
              </a:defRPr>
            </a:lvl3pPr>
            <a:lvl4pPr>
              <a:defRPr sz="2250" b="0">
                <a:solidFill>
                  <a:schemeClr val="accent3"/>
                </a:solidFill>
                <a:latin typeface="Arial"/>
                <a:ea typeface="Arial"/>
                <a:cs typeface="Arial"/>
              </a:defRPr>
            </a:lvl4pPr>
            <a:lvl5pPr>
              <a:defRPr sz="2250" b="0">
                <a:solidFill>
                  <a:schemeClr val="accent3"/>
                </a:solidFill>
                <a:latin typeface="Arial"/>
                <a:ea typeface="Arial"/>
                <a:cs typeface="Arial"/>
              </a:defRPr>
            </a:lvl5pPr>
            <a:lvl6pPr>
              <a:defRPr sz="2250" b="0">
                <a:solidFill>
                  <a:schemeClr val="accent3"/>
                </a:solidFill>
                <a:latin typeface="Arial"/>
                <a:ea typeface="Arial"/>
                <a:cs typeface="Arial"/>
              </a:defRPr>
            </a:lvl6pPr>
            <a:lvl7pPr>
              <a:defRPr sz="2250" b="0">
                <a:solidFill>
                  <a:schemeClr val="accent3"/>
                </a:solidFill>
                <a:latin typeface="Arial"/>
                <a:ea typeface="Arial"/>
                <a:cs typeface="Arial"/>
              </a:defRPr>
            </a:lvl7pPr>
            <a:lvl8pPr>
              <a:defRPr sz="2250" b="0">
                <a:solidFill>
                  <a:schemeClr val="accent3"/>
                </a:solidFill>
                <a:latin typeface="Arial"/>
                <a:ea typeface="Arial"/>
                <a:cs typeface="Arial"/>
              </a:defRPr>
            </a:lvl8pPr>
            <a:lvl9pPr>
              <a:defRPr sz="2250" b="0">
                <a:solidFill>
                  <a:schemeClr val="accent3"/>
                </a:solidFill>
                <a:latin typeface="Arial"/>
                <a:ea typeface="Arial"/>
                <a:cs typeface="Arial"/>
              </a:defRPr>
            </a:lvl9pPr>
          </a:lstStyle>
          <a:p>
            <a:pPr marL="0" indent="0">
              <a:buNone/>
              <a:defRPr sz="2250" b="0">
                <a:solidFill>
                  <a:schemeClr val="accent3"/>
                </a:solidFill>
                <a:latin typeface="Arial"/>
                <a:ea typeface="Arial"/>
                <a:cs typeface="Arial"/>
              </a:defRPr>
            </a:pPr>
            <a:r>
              <a:t>[One sentence to introduce this part of the gathering.]</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OR — Scripture">
    <p:bg>
      <p:bgPr>
        <a:solidFill>
          <a:schemeClr val="accent3"/>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04BAD-CA9F-4669-9E5A-1203A9CAA12D}"/>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1F7E9D34-6799-47CC-B733-15A2AC7FC1F8}"/>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C6A8A0C7-0879-4AD7-BDCC-8B1B3ABE198A}"/>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THE WORD OF GOD</a:t>
            </a:r>
          </a:p>
        </p:txBody>
      </p:sp>
      <p:sp>
        <p:nvSpPr>
          <p:cNvPr id="4" name="Slide title">
            <a:extLst>
              <a:ext uri="{FF2B5EF4-FFF2-40B4-BE49-F238E27FC236}">
                <a16:creationId xmlns:a16="http://schemas.microsoft.com/office/drawing/2014/main" id="{CA0B4632-3B21-4016-9EAE-7E7353565430}"/>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[Scripture passage]</a:t>
            </a:r>
          </a:p>
        </p:txBody>
      </p:sp>
      <p:sp>
        <p:nvSpPr>
          <p:cNvPr id="5" name="Scripture text">
            <a:extLst>
              <a:ext uri="{FF2B5EF4-FFF2-40B4-BE49-F238E27FC236}">
                <a16:creationId xmlns:a16="http://schemas.microsoft.com/office/drawing/2014/main" id="{1B57F56D-C18C-4CAD-BEB9-BD8A486212C1}"/>
              </a:ext>
            </a:extLst>
          </p:cNvPr>
          <p:cNvSpPr>
            <a:spLocks noGrp="1"/>
          </p:cNvSpPr>
          <p:nvPr>
            <p:ph type="body" idx="2"/>
          </p:nvPr>
        </p:nvSpPr>
        <p:spPr>
          <a:xfrm>
            <a:off x="1009650" y="2314575"/>
            <a:ext cx="10058400" cy="2057400"/>
          </a:xfrm>
          <a:prstGeom prst="rect">
            <a:avLst/>
          </a:prstGeom>
          <a:noFill/>
          <a:ln w="0">
            <a:noFill/>
          </a:ln>
        </p:spPr>
        <p:txBody>
          <a:bodyPr lIns="0" tIns="0" rIns="0" bIns="0">
            <a:noAutofit/>
          </a:bodyPr>
          <a:lstStyle>
            <a:defPPr>
              <a:defRPr sz="3225" b="0">
                <a:solidFill>
                  <a:schemeClr val="tx1"/>
                </a:solidFill>
                <a:latin typeface="Georgia"/>
                <a:ea typeface="Georgia"/>
                <a:cs typeface="Georgia"/>
              </a:defRPr>
            </a:defPPr>
            <a:lvl1pPr>
              <a:defRPr sz="3225" b="0">
                <a:solidFill>
                  <a:schemeClr val="tx1"/>
                </a:solidFill>
                <a:latin typeface="Georgia"/>
                <a:ea typeface="Georgia"/>
                <a:cs typeface="Georgia"/>
              </a:defRPr>
            </a:lvl1pPr>
            <a:lvl2pPr>
              <a:defRPr sz="3225" b="0">
                <a:solidFill>
                  <a:schemeClr val="tx1"/>
                </a:solidFill>
                <a:latin typeface="Georgia"/>
                <a:ea typeface="Georgia"/>
                <a:cs typeface="Georgia"/>
              </a:defRPr>
            </a:lvl2pPr>
            <a:lvl3pPr>
              <a:defRPr sz="3225" b="0">
                <a:solidFill>
                  <a:schemeClr val="tx1"/>
                </a:solidFill>
                <a:latin typeface="Georgia"/>
                <a:ea typeface="Georgia"/>
                <a:cs typeface="Georgia"/>
              </a:defRPr>
            </a:lvl3pPr>
            <a:lvl4pPr>
              <a:defRPr sz="3225" b="0">
                <a:solidFill>
                  <a:schemeClr val="tx1"/>
                </a:solidFill>
                <a:latin typeface="Georgia"/>
                <a:ea typeface="Georgia"/>
                <a:cs typeface="Georgia"/>
              </a:defRPr>
            </a:lvl4pPr>
            <a:lvl5pPr>
              <a:defRPr sz="3225" b="0">
                <a:solidFill>
                  <a:schemeClr val="tx1"/>
                </a:solidFill>
                <a:latin typeface="Georgia"/>
                <a:ea typeface="Georgia"/>
                <a:cs typeface="Georgia"/>
              </a:defRPr>
            </a:lvl5pPr>
            <a:lvl6pPr>
              <a:defRPr sz="3225" b="0">
                <a:solidFill>
                  <a:schemeClr val="tx1"/>
                </a:solidFill>
                <a:latin typeface="Georgia"/>
                <a:ea typeface="Georgia"/>
                <a:cs typeface="Georgia"/>
              </a:defRPr>
            </a:lvl6pPr>
            <a:lvl7pPr>
              <a:defRPr sz="3225" b="0">
                <a:solidFill>
                  <a:schemeClr val="tx1"/>
                </a:solidFill>
                <a:latin typeface="Georgia"/>
                <a:ea typeface="Georgia"/>
                <a:cs typeface="Georgia"/>
              </a:defRPr>
            </a:lvl7pPr>
            <a:lvl8pPr>
              <a:defRPr sz="3225" b="0">
                <a:solidFill>
                  <a:schemeClr val="tx1"/>
                </a:solidFill>
                <a:latin typeface="Georgia"/>
                <a:ea typeface="Georgia"/>
                <a:cs typeface="Georgia"/>
              </a:defRPr>
            </a:lvl8pPr>
            <a:lvl9pPr>
              <a:defRPr sz="3225" b="0">
                <a:solidFill>
                  <a:schemeClr val="tx1"/>
                </a:solidFill>
                <a:latin typeface="Georgia"/>
                <a:ea typeface="Georgia"/>
                <a:cs typeface="Georgia"/>
              </a:defRPr>
            </a:lvl9pPr>
          </a:lstStyle>
          <a:p>
            <a:pPr marL="0" indent="0">
              <a:buNone/>
              <a:defRPr sz="3225" b="0">
                <a:solidFill>
                  <a:schemeClr val="tx1"/>
                </a:solidFill>
                <a:latin typeface="Georgia"/>
                <a:ea typeface="Georgia"/>
                <a:cs typeface="Georgia"/>
              </a:defRPr>
            </a:pPr>
            <a:r>
              <a:t>“[Insert a short Scripture passage here.]”</a:t>
            </a:r>
          </a:p>
        </p:txBody>
      </p:sp>
      <p:sp>
        <p:nvSpPr>
          <p:cNvPr id="6" name="Scripture citation">
            <a:extLst>
              <a:ext uri="{FF2B5EF4-FFF2-40B4-BE49-F238E27FC236}">
                <a16:creationId xmlns:a16="http://schemas.microsoft.com/office/drawing/2014/main" id="{F3FAF85F-9F67-4046-AE46-C74E28E47020}"/>
              </a:ext>
            </a:extLst>
          </p:cNvPr>
          <p:cNvSpPr>
            <a:spLocks noGrp="1"/>
          </p:cNvSpPr>
          <p:nvPr>
            <p:ph type="body" idx="3"/>
          </p:nvPr>
        </p:nvSpPr>
        <p:spPr>
          <a:xfrm>
            <a:off x="1009650" y="4629150"/>
            <a:ext cx="10058400" cy="447675"/>
          </a:xfrm>
          <a:prstGeom prst="rect">
            <a:avLst/>
          </a:prstGeom>
          <a:noFill/>
          <a:ln w="0">
            <a:noFill/>
          </a:ln>
        </p:spPr>
        <p:txBody>
          <a:bodyPr lIns="0" tIns="0" rIns="0" bIns="0">
            <a:noAutofit/>
          </a:bodyPr>
          <a:lstStyle>
            <a:defPPr>
              <a:defRPr sz="1725" b="1">
                <a:solidFill>
                  <a:schemeClr val="tx1"/>
                </a:solidFill>
                <a:latin typeface="Arial"/>
                <a:ea typeface="Arial"/>
                <a:cs typeface="Arial"/>
              </a:defRPr>
            </a:defPPr>
            <a:lvl1pPr>
              <a:defRPr sz="1725" b="1">
                <a:solidFill>
                  <a:schemeClr val="tx1"/>
                </a:solidFill>
                <a:latin typeface="Arial"/>
                <a:ea typeface="Arial"/>
                <a:cs typeface="Arial"/>
              </a:defRPr>
            </a:lvl1pPr>
            <a:lvl2pPr>
              <a:defRPr sz="1725" b="1">
                <a:solidFill>
                  <a:schemeClr val="tx1"/>
                </a:solidFill>
                <a:latin typeface="Arial"/>
                <a:ea typeface="Arial"/>
                <a:cs typeface="Arial"/>
              </a:defRPr>
            </a:lvl2pPr>
            <a:lvl3pPr>
              <a:defRPr sz="1725" b="1">
                <a:solidFill>
                  <a:schemeClr val="tx1"/>
                </a:solidFill>
                <a:latin typeface="Arial"/>
                <a:ea typeface="Arial"/>
                <a:cs typeface="Arial"/>
              </a:defRPr>
            </a:lvl3pPr>
            <a:lvl4pPr>
              <a:defRPr sz="1725" b="1">
                <a:solidFill>
                  <a:schemeClr val="tx1"/>
                </a:solidFill>
                <a:latin typeface="Arial"/>
                <a:ea typeface="Arial"/>
                <a:cs typeface="Arial"/>
              </a:defRPr>
            </a:lvl4pPr>
            <a:lvl5pPr>
              <a:defRPr sz="1725" b="1">
                <a:solidFill>
                  <a:schemeClr val="tx1"/>
                </a:solidFill>
                <a:latin typeface="Arial"/>
                <a:ea typeface="Arial"/>
                <a:cs typeface="Arial"/>
              </a:defRPr>
            </a:lvl5pPr>
            <a:lvl6pPr>
              <a:defRPr sz="1725" b="1">
                <a:solidFill>
                  <a:schemeClr val="tx1"/>
                </a:solidFill>
                <a:latin typeface="Arial"/>
                <a:ea typeface="Arial"/>
                <a:cs typeface="Arial"/>
              </a:defRPr>
            </a:lvl6pPr>
            <a:lvl7pPr>
              <a:defRPr sz="1725" b="1">
                <a:solidFill>
                  <a:schemeClr val="tx1"/>
                </a:solidFill>
                <a:latin typeface="Arial"/>
                <a:ea typeface="Arial"/>
                <a:cs typeface="Arial"/>
              </a:defRPr>
            </a:lvl7pPr>
            <a:lvl8pPr>
              <a:defRPr sz="1725" b="1">
                <a:solidFill>
                  <a:schemeClr val="tx1"/>
                </a:solidFill>
                <a:latin typeface="Arial"/>
                <a:ea typeface="Arial"/>
                <a:cs typeface="Arial"/>
              </a:defRPr>
            </a:lvl8pPr>
            <a:lvl9pPr>
              <a:defRPr sz="1725" b="1">
                <a:solidFill>
                  <a:schemeClr val="tx1"/>
                </a:solidFill>
                <a:latin typeface="Arial"/>
                <a:ea typeface="Arial"/>
                <a:cs typeface="Arial"/>
              </a:defRPr>
            </a:lvl9pPr>
          </a:lstStyle>
          <a:p>
            <a:pPr marL="0" indent="0">
              <a:buNone/>
              <a:defRPr sz="1725" b="1">
                <a:solidFill>
                  <a:schemeClr val="tx1"/>
                </a:solidFill>
                <a:latin typeface="Arial"/>
                <a:ea typeface="Arial"/>
                <a:cs typeface="Arial"/>
              </a:defRPr>
            </a:pPr>
            <a:r>
              <a:t>[Book chapter:verses]  ·  [Bible translation]</a:t>
            </a:r>
          </a:p>
        </p:txBody>
      </p:sp>
      <p:sp>
        <p:nvSpPr>
          <p:cNvPr id="7" name="Reflection prompt">
            <a:extLst>
              <a:ext uri="{FF2B5EF4-FFF2-40B4-BE49-F238E27FC236}">
                <a16:creationId xmlns:a16="http://schemas.microsoft.com/office/drawing/2014/main" id="{6686DD56-76D9-47B3-9C0B-22D8203F756A}"/>
              </a:ext>
            </a:extLst>
          </p:cNvPr>
          <p:cNvSpPr>
            <a:spLocks noGrp="1"/>
          </p:cNvSpPr>
          <p:nvPr>
            <p:ph type="body" idx="4"/>
          </p:nvPr>
        </p:nvSpPr>
        <p:spPr>
          <a:xfrm>
            <a:off x="1009650" y="5448300"/>
            <a:ext cx="10058400" cy="419100"/>
          </a:xfrm>
          <a:prstGeom prst="rect">
            <a:avLst/>
          </a:prstGeom>
          <a:noFill/>
          <a:ln w="0">
            <a:noFill/>
          </a:ln>
        </p:spPr>
        <p:txBody>
          <a:bodyPr lIns="0" tIns="0" rIns="0" bIns="0">
            <a:noAutofit/>
          </a:bodyPr>
          <a:lstStyle>
            <a:defPPr>
              <a:defRPr sz="1800" b="0">
                <a:solidFill>
                  <a:schemeClr val="tx1"/>
                </a:solidFill>
                <a:latin typeface="Arial"/>
                <a:ea typeface="Arial"/>
                <a:cs typeface="Arial"/>
              </a:defRPr>
            </a:defPPr>
            <a:lvl1pPr>
              <a:defRPr sz="1800" b="0">
                <a:solidFill>
                  <a:schemeClr val="tx1"/>
                </a:solidFill>
                <a:latin typeface="Arial"/>
                <a:ea typeface="Arial"/>
                <a:cs typeface="Arial"/>
              </a:defRPr>
            </a:lvl1pPr>
            <a:lvl2pPr>
              <a:defRPr sz="1800" b="0">
                <a:solidFill>
                  <a:schemeClr val="tx1"/>
                </a:solidFill>
                <a:latin typeface="Arial"/>
                <a:ea typeface="Arial"/>
                <a:cs typeface="Arial"/>
              </a:defRPr>
            </a:lvl2pPr>
            <a:lvl3pPr>
              <a:defRPr sz="1800" b="0">
                <a:solidFill>
                  <a:schemeClr val="tx1"/>
                </a:solidFill>
                <a:latin typeface="Arial"/>
                <a:ea typeface="Arial"/>
                <a:cs typeface="Arial"/>
              </a:defRPr>
            </a:lvl3pPr>
            <a:lvl4pPr>
              <a:defRPr sz="1800" b="0">
                <a:solidFill>
                  <a:schemeClr val="tx1"/>
                </a:solidFill>
                <a:latin typeface="Arial"/>
                <a:ea typeface="Arial"/>
                <a:cs typeface="Arial"/>
              </a:defRPr>
            </a:lvl4pPr>
            <a:lvl5pPr>
              <a:defRPr sz="1800" b="0">
                <a:solidFill>
                  <a:schemeClr val="tx1"/>
                </a:solidFill>
                <a:latin typeface="Arial"/>
                <a:ea typeface="Arial"/>
                <a:cs typeface="Arial"/>
              </a:defRPr>
            </a:lvl5pPr>
            <a:lvl6pPr>
              <a:defRPr sz="1800" b="0">
                <a:solidFill>
                  <a:schemeClr val="tx1"/>
                </a:solidFill>
                <a:latin typeface="Arial"/>
                <a:ea typeface="Arial"/>
                <a:cs typeface="Arial"/>
              </a:defRPr>
            </a:lvl6pPr>
            <a:lvl7pPr>
              <a:defRPr sz="1800" b="0">
                <a:solidFill>
                  <a:schemeClr val="tx1"/>
                </a:solidFill>
                <a:latin typeface="Arial"/>
                <a:ea typeface="Arial"/>
                <a:cs typeface="Arial"/>
              </a:defRPr>
            </a:lvl7pPr>
            <a:lvl8pPr>
              <a:defRPr sz="1800" b="0">
                <a:solidFill>
                  <a:schemeClr val="tx1"/>
                </a:solidFill>
                <a:latin typeface="Arial"/>
                <a:ea typeface="Arial"/>
                <a:cs typeface="Arial"/>
              </a:defRPr>
            </a:lvl8pPr>
            <a:lvl9pPr>
              <a:defRPr sz="1800" b="0">
                <a:solidFill>
                  <a:schemeClr val="tx1"/>
                </a:solidFill>
                <a:latin typeface="Arial"/>
                <a:ea typeface="Arial"/>
                <a:cs typeface="Arial"/>
              </a:defRPr>
            </a:lvl9pPr>
          </a:lstStyle>
          <a:p>
            <a:pPr marL="0" indent="0">
              <a:buNone/>
              <a:defRPr sz="1800" b="0">
                <a:solidFill>
                  <a:schemeClr val="tx1"/>
                </a:solidFill>
                <a:latin typeface="Arial"/>
                <a:ea typeface="Arial"/>
                <a:cs typeface="Arial"/>
              </a:defRPr>
            </a:pPr>
            <a:r>
              <a:t>[A word or phrase to carry into silent reflection]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OR — Quot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6B6BA-03DA-48BE-84EE-DFAB96A49CCA}"/>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3"/>
                </a:solidFill>
                <a:latin typeface="Arial"/>
                <a:ea typeface="Arial"/>
                <a:cs typeface="Arial"/>
              </a:defRPr>
            </a:defPPr>
            <a:lvl1pPr>
              <a:defRPr sz="1125">
                <a:solidFill>
                  <a:schemeClr val="accent3"/>
                </a:solidFill>
                <a:latin typeface="Arial"/>
                <a:ea typeface="Arial"/>
                <a:cs typeface="Arial"/>
              </a:defRPr>
            </a:lvl1pPr>
            <a:lvl2pPr>
              <a:defRPr sz="1125">
                <a:solidFill>
                  <a:schemeClr val="accent3"/>
                </a:solidFill>
                <a:latin typeface="Arial"/>
                <a:ea typeface="Arial"/>
                <a:cs typeface="Arial"/>
              </a:defRPr>
            </a:lvl2pPr>
            <a:lvl3pPr>
              <a:defRPr sz="1125">
                <a:solidFill>
                  <a:schemeClr val="accent3"/>
                </a:solidFill>
                <a:latin typeface="Arial"/>
                <a:ea typeface="Arial"/>
                <a:cs typeface="Arial"/>
              </a:defRPr>
            </a:lvl3pPr>
            <a:lvl4pPr>
              <a:defRPr sz="1125">
                <a:solidFill>
                  <a:schemeClr val="accent3"/>
                </a:solidFill>
                <a:latin typeface="Arial"/>
                <a:ea typeface="Arial"/>
                <a:cs typeface="Arial"/>
              </a:defRPr>
            </a:lvl4pPr>
            <a:lvl5pPr>
              <a:defRPr sz="1125">
                <a:solidFill>
                  <a:schemeClr val="accent3"/>
                </a:solidFill>
                <a:latin typeface="Arial"/>
                <a:ea typeface="Arial"/>
                <a:cs typeface="Arial"/>
              </a:defRPr>
            </a:lvl5pPr>
            <a:lvl6pPr>
              <a:defRPr sz="1125">
                <a:solidFill>
                  <a:schemeClr val="accent3"/>
                </a:solidFill>
                <a:latin typeface="Arial"/>
                <a:ea typeface="Arial"/>
                <a:cs typeface="Arial"/>
              </a:defRPr>
            </a:lvl6pPr>
            <a:lvl7pPr>
              <a:defRPr sz="1125">
                <a:solidFill>
                  <a:schemeClr val="accent3"/>
                </a:solidFill>
                <a:latin typeface="Arial"/>
                <a:ea typeface="Arial"/>
                <a:cs typeface="Arial"/>
              </a:defRPr>
            </a:lvl7pPr>
            <a:lvl8pPr>
              <a:defRPr sz="1125">
                <a:solidFill>
                  <a:schemeClr val="accent3"/>
                </a:solidFill>
                <a:latin typeface="Arial"/>
                <a:ea typeface="Arial"/>
                <a:cs typeface="Arial"/>
              </a:defRPr>
            </a:lvl8pPr>
            <a:lvl9pPr>
              <a:defRPr sz="1125">
                <a:solidFill>
                  <a:schemeClr val="accent3"/>
                </a:solidFill>
                <a:latin typeface="Arial"/>
                <a:ea typeface="Arial"/>
                <a:cs typeface="Arial"/>
              </a:defRPr>
            </a:lvl9pPr>
          </a:lstStyle>
          <a:p>
            <a:pPr>
              <a:defRPr sz="1125">
                <a:solidFill>
                  <a:schemeClr val="accent3"/>
                </a:solidFill>
                <a:latin typeface="Arial"/>
                <a:ea typeface="Arial"/>
                <a:cs typeface="Arial"/>
              </a:defRPr>
            </a:pPr>
            <a:r>
              <a:rPr sz="1125">
                <a:solidFill>
                  <a:schemeClr val="accent3"/>
                </a:solidFill>
                <a:latin typeface="Arial"/>
                <a:ea typeface="Arial"/>
                <a:cs typeface="Arial"/>
              </a:rPr>
              <a:t>ST. CLEMENT OF ROME</a:t>
            </a:r>
          </a:p>
        </p:txBody>
      </p:sp>
      <p:sp>
        <p:nvSpPr>
          <p:cNvPr id="2" name="Rectangle 1">
            <a:extLst>
              <a:ext uri="{FF2B5EF4-FFF2-40B4-BE49-F238E27FC236}">
                <a16:creationId xmlns:a16="http://schemas.microsoft.com/office/drawing/2014/main" id="{2F36FCD9-6346-40E7-AAFC-DF9B3C0C51F1}"/>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Quote context">
            <a:extLst>
              <a:ext uri="{FF2B5EF4-FFF2-40B4-BE49-F238E27FC236}">
                <a16:creationId xmlns:a16="http://schemas.microsoft.com/office/drawing/2014/main" id="{836FB2F6-F84D-4CEC-B16F-0363BE52763C}"/>
              </a:ext>
            </a:extLst>
          </p:cNvPr>
          <p:cNvSpPr>
            <a:spLocks noGrp="1"/>
          </p:cNvSpPr>
          <p:nvPr>
            <p:ph type="body"/>
          </p:nvPr>
        </p:nvSpPr>
        <p:spPr>
          <a:xfrm>
            <a:off x="685800" y="657225"/>
            <a:ext cx="10820400" cy="342900"/>
          </a:xfrm>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[SAINT / CHURCH TEACHING / SPIRITUAL WRITER]</a:t>
            </a:r>
          </a:p>
        </p:txBody>
      </p:sp>
      <p:sp>
        <p:nvSpPr>
          <p:cNvPr id="4" name="Quote title">
            <a:extLst>
              <a:ext uri="{FF2B5EF4-FFF2-40B4-BE49-F238E27FC236}">
                <a16:creationId xmlns:a16="http://schemas.microsoft.com/office/drawing/2014/main" id="{ABAD91F0-5D30-45D6-BF37-BF5A45A6B530}"/>
              </a:ext>
            </a:extLst>
          </p:cNvPr>
          <p:cNvSpPr>
            <a:spLocks noGrp="1"/>
          </p:cNvSpPr>
          <p:nvPr>
            <p:ph type="title" idx="1"/>
          </p:nvPr>
        </p:nvSpPr>
        <p:spPr>
          <a:xfrm>
            <a:off x="685800" y="1352550"/>
            <a:ext cx="10820400" cy="762000"/>
          </a:xfrm>
          <a:prstGeom prst="rect">
            <a:avLst/>
          </a:prstGeom>
          <a:noFill/>
          <a:ln w="0">
            <a:noFill/>
          </a:ln>
        </p:spPr>
        <p:txBody>
          <a:bodyPr lIns="0" tIns="0" rIns="0" bIns="0">
            <a:noAutofit/>
          </a:bodyPr>
          <a:lstStyle>
            <a:defPPr>
              <a:defRPr sz="3375" b="0">
                <a:solidFill>
                  <a:schemeClr val="lt1"/>
                </a:solidFill>
                <a:latin typeface="Georgia"/>
                <a:ea typeface="Georgia"/>
                <a:cs typeface="Georgia"/>
              </a:defRPr>
            </a:defPPr>
            <a:lvl1pPr>
              <a:defRPr sz="3375" b="0">
                <a:solidFill>
                  <a:schemeClr val="lt1"/>
                </a:solidFill>
                <a:latin typeface="Georgia"/>
                <a:ea typeface="Georgia"/>
                <a:cs typeface="Georgia"/>
              </a:defRPr>
            </a:lvl1pPr>
            <a:lvl2pPr>
              <a:defRPr sz="3375" b="0">
                <a:solidFill>
                  <a:schemeClr val="lt1"/>
                </a:solidFill>
                <a:latin typeface="Georgia"/>
                <a:ea typeface="Georgia"/>
                <a:cs typeface="Georgia"/>
              </a:defRPr>
            </a:lvl2pPr>
            <a:lvl3pPr>
              <a:defRPr sz="3375" b="0">
                <a:solidFill>
                  <a:schemeClr val="lt1"/>
                </a:solidFill>
                <a:latin typeface="Georgia"/>
                <a:ea typeface="Georgia"/>
                <a:cs typeface="Georgia"/>
              </a:defRPr>
            </a:lvl3pPr>
            <a:lvl4pPr>
              <a:defRPr sz="3375" b="0">
                <a:solidFill>
                  <a:schemeClr val="lt1"/>
                </a:solidFill>
                <a:latin typeface="Georgia"/>
                <a:ea typeface="Georgia"/>
                <a:cs typeface="Georgia"/>
              </a:defRPr>
            </a:lvl4pPr>
            <a:lvl5pPr>
              <a:defRPr sz="3375" b="0">
                <a:solidFill>
                  <a:schemeClr val="lt1"/>
                </a:solidFill>
                <a:latin typeface="Georgia"/>
                <a:ea typeface="Georgia"/>
                <a:cs typeface="Georgia"/>
              </a:defRPr>
            </a:lvl5pPr>
            <a:lvl6pPr>
              <a:defRPr sz="3375" b="0">
                <a:solidFill>
                  <a:schemeClr val="lt1"/>
                </a:solidFill>
                <a:latin typeface="Georgia"/>
                <a:ea typeface="Georgia"/>
                <a:cs typeface="Georgia"/>
              </a:defRPr>
            </a:lvl6pPr>
            <a:lvl7pPr>
              <a:defRPr sz="3375" b="0">
                <a:solidFill>
                  <a:schemeClr val="lt1"/>
                </a:solidFill>
                <a:latin typeface="Georgia"/>
                <a:ea typeface="Georgia"/>
                <a:cs typeface="Georgia"/>
              </a:defRPr>
            </a:lvl7pPr>
            <a:lvl8pPr>
              <a:defRPr sz="3375" b="0">
                <a:solidFill>
                  <a:schemeClr val="lt1"/>
                </a:solidFill>
                <a:latin typeface="Georgia"/>
                <a:ea typeface="Georgia"/>
                <a:cs typeface="Georgia"/>
              </a:defRPr>
            </a:lvl8pPr>
            <a:lvl9pPr>
              <a:defRPr sz="3375" b="0">
                <a:solidFill>
                  <a:schemeClr val="lt1"/>
                </a:solidFill>
                <a:latin typeface="Georgia"/>
                <a:ea typeface="Georgia"/>
                <a:cs typeface="Georgia"/>
              </a:defRPr>
            </a:lvl9pPr>
          </a:lstStyle>
          <a:p>
            <a:pPr marL="0" indent="0">
              <a:buNone/>
              <a:defRPr sz="3375" b="0">
                <a:solidFill>
                  <a:schemeClr val="lt1"/>
                </a:solidFill>
                <a:latin typeface="Georgia"/>
                <a:ea typeface="Georgia"/>
                <a:cs typeface="Georgia"/>
              </a:defRPr>
            </a:pPr>
            <a:r>
              <a:t>[A thought for reflection]</a:t>
            </a:r>
          </a:p>
        </p:txBody>
      </p:sp>
      <p:sp>
        <p:nvSpPr>
          <p:cNvPr id="5" name="Quotation">
            <a:extLst>
              <a:ext uri="{FF2B5EF4-FFF2-40B4-BE49-F238E27FC236}">
                <a16:creationId xmlns:a16="http://schemas.microsoft.com/office/drawing/2014/main" id="{AF800C92-A22A-4C94-B972-89CA98FD4036}"/>
              </a:ext>
            </a:extLst>
          </p:cNvPr>
          <p:cNvSpPr>
            <a:spLocks noGrp="1"/>
          </p:cNvSpPr>
          <p:nvPr>
            <p:ph type="body" idx="2"/>
          </p:nvPr>
        </p:nvSpPr>
        <p:spPr>
          <a:xfrm>
            <a:off x="1009650" y="2638425"/>
            <a:ext cx="10058400" cy="1943100"/>
          </a:xfrm>
          <a:prstGeom prst="rect">
            <a:avLst/>
          </a:prstGeom>
          <a:noFill/>
          <a:ln w="0">
            <a:noFill/>
          </a:ln>
        </p:spPr>
        <p:txBody>
          <a:bodyPr lIns="0" tIns="0" rIns="0" bIns="0">
            <a:noAutofit/>
          </a:bodyPr>
          <a:lstStyle>
            <a:defPPr>
              <a:defRPr sz="3450" b="0">
                <a:solidFill>
                  <a:schemeClr val="lt1"/>
                </a:solidFill>
                <a:latin typeface="Georgia"/>
                <a:ea typeface="Georgia"/>
                <a:cs typeface="Georgia"/>
              </a:defRPr>
            </a:defPPr>
            <a:lvl1pPr>
              <a:defRPr sz="3450" b="0">
                <a:solidFill>
                  <a:schemeClr val="lt1"/>
                </a:solidFill>
                <a:latin typeface="Georgia"/>
                <a:ea typeface="Georgia"/>
                <a:cs typeface="Georgia"/>
              </a:defRPr>
            </a:lvl1pPr>
            <a:lvl2pPr>
              <a:defRPr sz="3450" b="0">
                <a:solidFill>
                  <a:schemeClr val="lt1"/>
                </a:solidFill>
                <a:latin typeface="Georgia"/>
                <a:ea typeface="Georgia"/>
                <a:cs typeface="Georgia"/>
              </a:defRPr>
            </a:lvl2pPr>
            <a:lvl3pPr>
              <a:defRPr sz="3450" b="0">
                <a:solidFill>
                  <a:schemeClr val="lt1"/>
                </a:solidFill>
                <a:latin typeface="Georgia"/>
                <a:ea typeface="Georgia"/>
                <a:cs typeface="Georgia"/>
              </a:defRPr>
            </a:lvl3pPr>
            <a:lvl4pPr>
              <a:defRPr sz="3450" b="0">
                <a:solidFill>
                  <a:schemeClr val="lt1"/>
                </a:solidFill>
                <a:latin typeface="Georgia"/>
                <a:ea typeface="Georgia"/>
                <a:cs typeface="Georgia"/>
              </a:defRPr>
            </a:lvl4pPr>
            <a:lvl5pPr>
              <a:defRPr sz="3450" b="0">
                <a:solidFill>
                  <a:schemeClr val="lt1"/>
                </a:solidFill>
                <a:latin typeface="Georgia"/>
                <a:ea typeface="Georgia"/>
                <a:cs typeface="Georgia"/>
              </a:defRPr>
            </a:lvl5pPr>
            <a:lvl6pPr>
              <a:defRPr sz="3450" b="0">
                <a:solidFill>
                  <a:schemeClr val="lt1"/>
                </a:solidFill>
                <a:latin typeface="Georgia"/>
                <a:ea typeface="Georgia"/>
                <a:cs typeface="Georgia"/>
              </a:defRPr>
            </a:lvl6pPr>
            <a:lvl7pPr>
              <a:defRPr sz="3450" b="0">
                <a:solidFill>
                  <a:schemeClr val="lt1"/>
                </a:solidFill>
                <a:latin typeface="Georgia"/>
                <a:ea typeface="Georgia"/>
                <a:cs typeface="Georgia"/>
              </a:defRPr>
            </a:lvl7pPr>
            <a:lvl8pPr>
              <a:defRPr sz="3450" b="0">
                <a:solidFill>
                  <a:schemeClr val="lt1"/>
                </a:solidFill>
                <a:latin typeface="Georgia"/>
                <a:ea typeface="Georgia"/>
                <a:cs typeface="Georgia"/>
              </a:defRPr>
            </a:lvl8pPr>
            <a:lvl9pPr>
              <a:defRPr sz="3450" b="0">
                <a:solidFill>
                  <a:schemeClr val="lt1"/>
                </a:solidFill>
                <a:latin typeface="Georgia"/>
                <a:ea typeface="Georgia"/>
                <a:cs typeface="Georgia"/>
              </a:defRPr>
            </a:lvl9pPr>
          </a:lstStyle>
          <a:p>
            <a:pPr marL="0" indent="0">
              <a:buNone/>
              <a:defRPr sz="3450" b="0">
                <a:solidFill>
                  <a:schemeClr val="lt1"/>
                </a:solidFill>
                <a:latin typeface="Georgia"/>
                <a:ea typeface="Georgia"/>
                <a:cs typeface="Georgia"/>
              </a:defRPr>
            </a:pPr>
            <a:r>
              <a:t>“[Insert a brief quotation for reflection.]”</a:t>
            </a:r>
          </a:p>
        </p:txBody>
      </p:sp>
      <p:sp>
        <p:nvSpPr>
          <p:cNvPr id="6" name="Attribution">
            <a:extLst>
              <a:ext uri="{FF2B5EF4-FFF2-40B4-BE49-F238E27FC236}">
                <a16:creationId xmlns:a16="http://schemas.microsoft.com/office/drawing/2014/main" id="{E71DA94F-46E5-4EC8-B2CB-BDDBAA15F9F3}"/>
              </a:ext>
            </a:extLst>
          </p:cNvPr>
          <p:cNvSpPr>
            <a:spLocks noGrp="1"/>
          </p:cNvSpPr>
          <p:nvPr>
            <p:ph type="body" idx="3"/>
          </p:nvPr>
        </p:nvSpPr>
        <p:spPr>
          <a:xfrm>
            <a:off x="1009650" y="5114925"/>
            <a:ext cx="10058400" cy="609600"/>
          </a:xfrm>
          <a:prstGeom prst="rect">
            <a:avLst/>
          </a:prstGeom>
          <a:noFill/>
          <a:ln w="0">
            <a:noFill/>
          </a:ln>
        </p:spPr>
        <p:txBody>
          <a:bodyPr lIns="0" tIns="0" rIns="0" bIns="0">
            <a:noAutofit/>
          </a:bodyPr>
          <a:lstStyle>
            <a:defPPr>
              <a:defRPr sz="1725" b="0">
                <a:solidFill>
                  <a:schemeClr val="accent3"/>
                </a:solidFill>
                <a:latin typeface="Arial"/>
                <a:ea typeface="Arial"/>
                <a:cs typeface="Arial"/>
              </a:defRPr>
            </a:defPPr>
            <a:lvl1pPr>
              <a:defRPr sz="1725" b="0">
                <a:solidFill>
                  <a:schemeClr val="accent3"/>
                </a:solidFill>
                <a:latin typeface="Arial"/>
                <a:ea typeface="Arial"/>
                <a:cs typeface="Arial"/>
              </a:defRPr>
            </a:lvl1pPr>
            <a:lvl2pPr>
              <a:defRPr sz="1725" b="0">
                <a:solidFill>
                  <a:schemeClr val="accent3"/>
                </a:solidFill>
                <a:latin typeface="Arial"/>
                <a:ea typeface="Arial"/>
                <a:cs typeface="Arial"/>
              </a:defRPr>
            </a:lvl2pPr>
            <a:lvl3pPr>
              <a:defRPr sz="1725" b="0">
                <a:solidFill>
                  <a:schemeClr val="accent3"/>
                </a:solidFill>
                <a:latin typeface="Arial"/>
                <a:ea typeface="Arial"/>
                <a:cs typeface="Arial"/>
              </a:defRPr>
            </a:lvl3pPr>
            <a:lvl4pPr>
              <a:defRPr sz="1725" b="0">
                <a:solidFill>
                  <a:schemeClr val="accent3"/>
                </a:solidFill>
                <a:latin typeface="Arial"/>
                <a:ea typeface="Arial"/>
                <a:cs typeface="Arial"/>
              </a:defRPr>
            </a:lvl4pPr>
            <a:lvl5pPr>
              <a:defRPr sz="1725" b="0">
                <a:solidFill>
                  <a:schemeClr val="accent3"/>
                </a:solidFill>
                <a:latin typeface="Arial"/>
                <a:ea typeface="Arial"/>
                <a:cs typeface="Arial"/>
              </a:defRPr>
            </a:lvl5pPr>
            <a:lvl6pPr>
              <a:defRPr sz="1725" b="0">
                <a:solidFill>
                  <a:schemeClr val="accent3"/>
                </a:solidFill>
                <a:latin typeface="Arial"/>
                <a:ea typeface="Arial"/>
                <a:cs typeface="Arial"/>
              </a:defRPr>
            </a:lvl6pPr>
            <a:lvl7pPr>
              <a:defRPr sz="1725" b="0">
                <a:solidFill>
                  <a:schemeClr val="accent3"/>
                </a:solidFill>
                <a:latin typeface="Arial"/>
                <a:ea typeface="Arial"/>
                <a:cs typeface="Arial"/>
              </a:defRPr>
            </a:lvl7pPr>
            <a:lvl8pPr>
              <a:defRPr sz="1725" b="0">
                <a:solidFill>
                  <a:schemeClr val="accent3"/>
                </a:solidFill>
                <a:latin typeface="Arial"/>
                <a:ea typeface="Arial"/>
                <a:cs typeface="Arial"/>
              </a:defRPr>
            </a:lvl8pPr>
            <a:lvl9pPr>
              <a:defRPr sz="1725" b="0">
                <a:solidFill>
                  <a:schemeClr val="accent3"/>
                </a:solidFill>
                <a:latin typeface="Arial"/>
                <a:ea typeface="Arial"/>
                <a:cs typeface="Arial"/>
              </a:defRPr>
            </a:lvl9pPr>
          </a:lstStyle>
          <a:p>
            <a:pPr marL="0" indent="0">
              <a:buNone/>
              <a:defRPr sz="1725" b="0">
                <a:solidFill>
                  <a:schemeClr val="accent3"/>
                </a:solidFill>
                <a:latin typeface="Arial"/>
                <a:ea typeface="Arial"/>
                <a:cs typeface="Arial"/>
              </a:defRPr>
            </a:pPr>
            <a:r>
              <a:t>[Name or document]  ·  [Exact source or paragraph]</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R — Teaching">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263377-8A2C-481A-8900-F6C2C2C68CE7}"/>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498B5163-01D0-48E2-8576-3B94DE233C90}"/>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D8BD66AC-F621-4770-838E-23E137900485}"/>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4" name="Slide title">
            <a:extLst>
              <a:ext uri="{FF2B5EF4-FFF2-40B4-BE49-F238E27FC236}">
                <a16:creationId xmlns:a16="http://schemas.microsoft.com/office/drawing/2014/main" id="{2890245A-D514-4CFE-94ED-A9232BA3DFEA}"/>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[Teaching topic]</a:t>
            </a:r>
          </a:p>
        </p:txBody>
      </p:sp>
      <p:sp>
        <p:nvSpPr>
          <p:cNvPr id="5" name="Main point">
            <a:extLst>
              <a:ext uri="{FF2B5EF4-FFF2-40B4-BE49-F238E27FC236}">
                <a16:creationId xmlns:a16="http://schemas.microsoft.com/office/drawing/2014/main" id="{7FAD8F65-C44E-4C7F-AA0C-28F969E6670A}"/>
              </a:ext>
            </a:extLst>
          </p:cNvPr>
          <p:cNvSpPr>
            <a:spLocks noGrp="1"/>
          </p:cNvSpPr>
          <p:nvPr>
            <p:ph type="body" idx="2"/>
          </p:nvPr>
        </p:nvSpPr>
        <p:spPr>
          <a:xfrm>
            <a:off x="685800" y="2228850"/>
            <a:ext cx="6953250" cy="990600"/>
          </a:xfrm>
          <a:prstGeom prst="rect">
            <a:avLst/>
          </a:prstGeom>
          <a:noFill/>
          <a:ln w="0">
            <a:noFill/>
          </a:ln>
        </p:spPr>
        <p:txBody>
          <a:bodyPr lIns="0" tIns="0" rIns="0" bIns="0">
            <a:noAutofit/>
          </a:bodyPr>
          <a:lstStyle>
            <a:defPPr>
              <a:defRPr sz="2625" b="0">
                <a:solidFill>
                  <a:schemeClr val="tx1"/>
                </a:solidFill>
                <a:latin typeface="Georgia"/>
                <a:ea typeface="Georgia"/>
                <a:cs typeface="Georgia"/>
              </a:defRPr>
            </a:defPPr>
            <a:lvl1pPr>
              <a:defRPr sz="2625" b="0">
                <a:solidFill>
                  <a:schemeClr val="tx1"/>
                </a:solidFill>
                <a:latin typeface="Georgia"/>
                <a:ea typeface="Georgia"/>
                <a:cs typeface="Georgia"/>
              </a:defRPr>
            </a:lvl1pPr>
            <a:lvl2pPr>
              <a:defRPr sz="2625" b="0">
                <a:solidFill>
                  <a:schemeClr val="tx1"/>
                </a:solidFill>
                <a:latin typeface="Georgia"/>
                <a:ea typeface="Georgia"/>
                <a:cs typeface="Georgia"/>
              </a:defRPr>
            </a:lvl2pPr>
            <a:lvl3pPr>
              <a:defRPr sz="2625" b="0">
                <a:solidFill>
                  <a:schemeClr val="tx1"/>
                </a:solidFill>
                <a:latin typeface="Georgia"/>
                <a:ea typeface="Georgia"/>
                <a:cs typeface="Georgia"/>
              </a:defRPr>
            </a:lvl3pPr>
            <a:lvl4pPr>
              <a:defRPr sz="2625" b="0">
                <a:solidFill>
                  <a:schemeClr val="tx1"/>
                </a:solidFill>
                <a:latin typeface="Georgia"/>
                <a:ea typeface="Georgia"/>
                <a:cs typeface="Georgia"/>
              </a:defRPr>
            </a:lvl4pPr>
            <a:lvl5pPr>
              <a:defRPr sz="2625" b="0">
                <a:solidFill>
                  <a:schemeClr val="tx1"/>
                </a:solidFill>
                <a:latin typeface="Georgia"/>
                <a:ea typeface="Georgia"/>
                <a:cs typeface="Georgia"/>
              </a:defRPr>
            </a:lvl5pPr>
            <a:lvl6pPr>
              <a:defRPr sz="2625" b="0">
                <a:solidFill>
                  <a:schemeClr val="tx1"/>
                </a:solidFill>
                <a:latin typeface="Georgia"/>
                <a:ea typeface="Georgia"/>
                <a:cs typeface="Georgia"/>
              </a:defRPr>
            </a:lvl6pPr>
            <a:lvl7pPr>
              <a:defRPr sz="2625" b="0">
                <a:solidFill>
                  <a:schemeClr val="tx1"/>
                </a:solidFill>
                <a:latin typeface="Georgia"/>
                <a:ea typeface="Georgia"/>
                <a:cs typeface="Georgia"/>
              </a:defRPr>
            </a:lvl7pPr>
            <a:lvl8pPr>
              <a:defRPr sz="2625" b="0">
                <a:solidFill>
                  <a:schemeClr val="tx1"/>
                </a:solidFill>
                <a:latin typeface="Georgia"/>
                <a:ea typeface="Georgia"/>
                <a:cs typeface="Georgia"/>
              </a:defRPr>
            </a:lvl8pPr>
            <a:lvl9pPr>
              <a:defRPr sz="2625" b="0">
                <a:solidFill>
                  <a:schemeClr val="tx1"/>
                </a:solidFill>
                <a:latin typeface="Georgia"/>
                <a:ea typeface="Georgia"/>
                <a:cs typeface="Georgia"/>
              </a:defRPr>
            </a:lvl9pPr>
          </a:lstStyle>
          <a:p>
            <a:pPr marL="0" indent="0">
              <a:buNone/>
              <a:defRPr sz="2625" b="0">
                <a:solidFill>
                  <a:schemeClr val="tx1"/>
                </a:solidFill>
                <a:latin typeface="Georgia"/>
                <a:ea typeface="Georgia"/>
                <a:cs typeface="Georgia"/>
              </a:defRPr>
            </a:pPr>
            <a:r>
              <a:t>[The central truth in one clear sentence.]</a:t>
            </a:r>
          </a:p>
        </p:txBody>
      </p:sp>
      <p:sp>
        <p:nvSpPr>
          <p:cNvPr id="6" name="Teaching body">
            <a:extLst>
              <a:ext uri="{FF2B5EF4-FFF2-40B4-BE49-F238E27FC236}">
                <a16:creationId xmlns:a16="http://schemas.microsoft.com/office/drawing/2014/main" id="{8B17087D-298E-49B9-8F49-1A62B77EB693}"/>
              </a:ext>
            </a:extLst>
          </p:cNvPr>
          <p:cNvSpPr>
            <a:spLocks noGrp="1"/>
          </p:cNvSpPr>
          <p:nvPr>
            <p:ph type="body" idx="3"/>
          </p:nvPr>
        </p:nvSpPr>
        <p:spPr>
          <a:xfrm>
            <a:off x="685800" y="3581400"/>
            <a:ext cx="6953250" cy="1943100"/>
          </a:xfrm>
          <a:prstGeom prst="rect">
            <a:avLst/>
          </a:prstGeom>
          <a:noFill/>
          <a:ln w="0">
            <a:noFill/>
          </a:ln>
        </p:spPr>
        <p:txBody>
          <a:bodyPr lIns="0" tIns="0" rIns="0" bIns="0">
            <a:noAutofit/>
          </a:bodyPr>
          <a:lstStyle>
            <a:defPPr>
              <a:defRPr sz="2100" b="0">
                <a:solidFill>
                  <a:schemeClr val="tx1"/>
                </a:solidFill>
                <a:latin typeface="Arial"/>
                <a:ea typeface="Arial"/>
                <a:cs typeface="Arial"/>
              </a:defRPr>
            </a:defPPr>
            <a:lvl1pPr>
              <a:defRPr sz="2100" b="0">
                <a:solidFill>
                  <a:schemeClr val="tx1"/>
                </a:solidFill>
                <a:latin typeface="Arial"/>
                <a:ea typeface="Arial"/>
                <a:cs typeface="Arial"/>
              </a:defRPr>
            </a:lvl1pPr>
            <a:lvl2pPr>
              <a:defRPr sz="2100" b="0">
                <a:solidFill>
                  <a:schemeClr val="tx1"/>
                </a:solidFill>
                <a:latin typeface="Arial"/>
                <a:ea typeface="Arial"/>
                <a:cs typeface="Arial"/>
              </a:defRPr>
            </a:lvl2pPr>
            <a:lvl3pPr>
              <a:defRPr sz="2100" b="0">
                <a:solidFill>
                  <a:schemeClr val="tx1"/>
                </a:solidFill>
                <a:latin typeface="Arial"/>
                <a:ea typeface="Arial"/>
                <a:cs typeface="Arial"/>
              </a:defRPr>
            </a:lvl3pPr>
            <a:lvl4pPr>
              <a:defRPr sz="2100" b="0">
                <a:solidFill>
                  <a:schemeClr val="tx1"/>
                </a:solidFill>
                <a:latin typeface="Arial"/>
                <a:ea typeface="Arial"/>
                <a:cs typeface="Arial"/>
              </a:defRPr>
            </a:lvl4pPr>
            <a:lvl5pPr>
              <a:defRPr sz="2100" b="0">
                <a:solidFill>
                  <a:schemeClr val="tx1"/>
                </a:solidFill>
                <a:latin typeface="Arial"/>
                <a:ea typeface="Arial"/>
                <a:cs typeface="Arial"/>
              </a:defRPr>
            </a:lvl5pPr>
            <a:lvl6pPr>
              <a:defRPr sz="2100" b="0">
                <a:solidFill>
                  <a:schemeClr val="tx1"/>
                </a:solidFill>
                <a:latin typeface="Arial"/>
                <a:ea typeface="Arial"/>
                <a:cs typeface="Arial"/>
              </a:defRPr>
            </a:lvl6pPr>
            <a:lvl7pPr>
              <a:defRPr sz="2100" b="0">
                <a:solidFill>
                  <a:schemeClr val="tx1"/>
                </a:solidFill>
                <a:latin typeface="Arial"/>
                <a:ea typeface="Arial"/>
                <a:cs typeface="Arial"/>
              </a:defRPr>
            </a:lvl7pPr>
            <a:lvl8pPr>
              <a:defRPr sz="2100" b="0">
                <a:solidFill>
                  <a:schemeClr val="tx1"/>
                </a:solidFill>
                <a:latin typeface="Arial"/>
                <a:ea typeface="Arial"/>
                <a:cs typeface="Arial"/>
              </a:defRPr>
            </a:lvl8pPr>
            <a:lvl9pPr>
              <a:defRPr sz="2100" b="0">
                <a:solidFill>
                  <a:schemeClr val="tx1"/>
                </a:solidFill>
                <a:latin typeface="Arial"/>
                <a:ea typeface="Arial"/>
                <a:cs typeface="Arial"/>
              </a:defRPr>
            </a:lvl9pPr>
          </a:lstStyle>
          <a:p>
            <a:pPr marL="0" indent="0">
              <a:buNone/>
              <a:defRPr sz="2100" b="0">
                <a:solidFill>
                  <a:schemeClr val="tx1"/>
                </a:solidFill>
                <a:latin typeface="Arial"/>
                <a:ea typeface="Arial"/>
                <a:cs typeface="Arial"/>
              </a:defRPr>
            </a:pPr>
            <a:r>
              <a:t>[Explain the teaching in a short paragraph.]</a:t>
            </a:r>
          </a:p>
          <a:p>
            <a:pPr marL="0" indent="0">
              <a:buNone/>
              <a:defRPr sz="2100" b="0">
                <a:solidFill>
                  <a:schemeClr val="tx1"/>
                </a:solidFill>
                <a:latin typeface="Arial"/>
                <a:ea typeface="Arial"/>
                <a:cs typeface="Arial"/>
              </a:defRPr>
            </a:pPr>
            <a:endParaRPr/>
          </a:p>
          <a:p>
            <a:pPr marL="0" indent="0">
              <a:buNone/>
              <a:defRPr sz="2100" b="0">
                <a:solidFill>
                  <a:schemeClr val="tx1"/>
                </a:solidFill>
                <a:latin typeface="Arial"/>
                <a:ea typeface="Arial"/>
                <a:cs typeface="Arial"/>
              </a:defRPr>
            </a:pPr>
            <a:r>
              <a:t>[Add a concrete example from daily life.]</a:t>
            </a:r>
          </a:p>
        </p:txBody>
      </p:sp>
      <p:sp>
        <p:nvSpPr>
          <p:cNvPr id="7" name="Source heading">
            <a:extLst>
              <a:ext uri="{FF2B5EF4-FFF2-40B4-BE49-F238E27FC236}">
                <a16:creationId xmlns:a16="http://schemas.microsoft.com/office/drawing/2014/main" id="{ABD98A14-971C-4B9A-96D8-3CE09A695940}"/>
              </a:ext>
            </a:extLst>
          </p:cNvPr>
          <p:cNvSpPr>
            <a:spLocks noGrp="1"/>
          </p:cNvSpPr>
          <p:nvPr>
            <p:ph type="body" idx="4"/>
          </p:nvPr>
        </p:nvSpPr>
        <p:spPr>
          <a:xfrm>
            <a:off x="8562975" y="2333625"/>
            <a:ext cx="2943225" cy="381000"/>
          </a:xfrm>
          <a:prstGeom prst="rect">
            <a:avLst/>
          </a:prstGeom>
          <a:noFill/>
          <a:ln w="0">
            <a:noFill/>
          </a:ln>
        </p:spPr>
        <p:txBody>
          <a:bodyPr lIns="0" tIns="0" rIns="0" bIns="0">
            <a:noAutofit/>
          </a:bodyPr>
          <a:lstStyle>
            <a:defPPr>
              <a:defRPr sz="1350" b="1">
                <a:solidFill>
                  <a:schemeClr val="tx1"/>
                </a:solidFill>
                <a:latin typeface="Arial"/>
                <a:ea typeface="Arial"/>
                <a:cs typeface="Arial"/>
              </a:defRPr>
            </a:defPPr>
            <a:lvl1pPr>
              <a:defRPr sz="1350" b="1">
                <a:solidFill>
                  <a:schemeClr val="tx1"/>
                </a:solidFill>
                <a:latin typeface="Arial"/>
                <a:ea typeface="Arial"/>
                <a:cs typeface="Arial"/>
              </a:defRPr>
            </a:lvl1pPr>
            <a:lvl2pPr>
              <a:defRPr sz="1350" b="1">
                <a:solidFill>
                  <a:schemeClr val="tx1"/>
                </a:solidFill>
                <a:latin typeface="Arial"/>
                <a:ea typeface="Arial"/>
                <a:cs typeface="Arial"/>
              </a:defRPr>
            </a:lvl2pPr>
            <a:lvl3pPr>
              <a:defRPr sz="1350" b="1">
                <a:solidFill>
                  <a:schemeClr val="tx1"/>
                </a:solidFill>
                <a:latin typeface="Arial"/>
                <a:ea typeface="Arial"/>
                <a:cs typeface="Arial"/>
              </a:defRPr>
            </a:lvl3pPr>
            <a:lvl4pPr>
              <a:defRPr sz="1350" b="1">
                <a:solidFill>
                  <a:schemeClr val="tx1"/>
                </a:solidFill>
                <a:latin typeface="Arial"/>
                <a:ea typeface="Arial"/>
                <a:cs typeface="Arial"/>
              </a:defRPr>
            </a:lvl4pPr>
            <a:lvl5pPr>
              <a:defRPr sz="1350" b="1">
                <a:solidFill>
                  <a:schemeClr val="tx1"/>
                </a:solidFill>
                <a:latin typeface="Arial"/>
                <a:ea typeface="Arial"/>
                <a:cs typeface="Arial"/>
              </a:defRPr>
            </a:lvl5pPr>
            <a:lvl6pPr>
              <a:defRPr sz="1350" b="1">
                <a:solidFill>
                  <a:schemeClr val="tx1"/>
                </a:solidFill>
                <a:latin typeface="Arial"/>
                <a:ea typeface="Arial"/>
                <a:cs typeface="Arial"/>
              </a:defRPr>
            </a:lvl6pPr>
            <a:lvl7pPr>
              <a:defRPr sz="1350" b="1">
                <a:solidFill>
                  <a:schemeClr val="tx1"/>
                </a:solidFill>
                <a:latin typeface="Arial"/>
                <a:ea typeface="Arial"/>
                <a:cs typeface="Arial"/>
              </a:defRPr>
            </a:lvl7pPr>
            <a:lvl8pPr>
              <a:defRPr sz="1350" b="1">
                <a:solidFill>
                  <a:schemeClr val="tx1"/>
                </a:solidFill>
                <a:latin typeface="Arial"/>
                <a:ea typeface="Arial"/>
                <a:cs typeface="Arial"/>
              </a:defRPr>
            </a:lvl8pPr>
            <a:lvl9pPr>
              <a:defRPr sz="1350" b="1">
                <a:solidFill>
                  <a:schemeClr val="tx1"/>
                </a:solidFill>
                <a:latin typeface="Arial"/>
                <a:ea typeface="Arial"/>
                <a:cs typeface="Arial"/>
              </a:defRPr>
            </a:lvl9pPr>
          </a:lstStyle>
          <a:p>
            <a:pPr marL="0" indent="0">
              <a:buNone/>
              <a:defRPr sz="1350" b="1">
                <a:solidFill>
                  <a:schemeClr val="tx1"/>
                </a:solidFill>
                <a:latin typeface="Arial"/>
                <a:ea typeface="Arial"/>
                <a:cs typeface="Arial"/>
              </a:defRPr>
            </a:pPr>
            <a:r>
              <a:t>CHURCH TEACHING</a:t>
            </a:r>
          </a:p>
        </p:txBody>
      </p:sp>
      <p:sp>
        <p:nvSpPr>
          <p:cNvPr id="8" name="Source excerpt">
            <a:extLst>
              <a:ext uri="{FF2B5EF4-FFF2-40B4-BE49-F238E27FC236}">
                <a16:creationId xmlns:a16="http://schemas.microsoft.com/office/drawing/2014/main" id="{98343456-79F1-4584-BA4E-63B2AECA0BE6}"/>
              </a:ext>
            </a:extLst>
          </p:cNvPr>
          <p:cNvSpPr>
            <a:spLocks noGrp="1"/>
          </p:cNvSpPr>
          <p:nvPr>
            <p:ph type="body" idx="5"/>
          </p:nvPr>
        </p:nvSpPr>
        <p:spPr>
          <a:xfrm>
            <a:off x="8562975" y="2933700"/>
            <a:ext cx="2943225" cy="1590675"/>
          </a:xfrm>
          <a:prstGeom prst="rect">
            <a:avLst/>
          </a:prstGeom>
          <a:noFill/>
          <a:ln w="0">
            <a:noFill/>
          </a:ln>
        </p:spPr>
        <p:txBody>
          <a:bodyPr lIns="0" tIns="0" rIns="0" bIns="0">
            <a:noAutofit/>
          </a:bodyPr>
          <a:lstStyle>
            <a:defPPr>
              <a:defRPr sz="2100" b="0">
                <a:solidFill>
                  <a:schemeClr val="tx1"/>
                </a:solidFill>
                <a:latin typeface="Georgia"/>
                <a:ea typeface="Georgia"/>
                <a:cs typeface="Georgia"/>
              </a:defRPr>
            </a:defPPr>
            <a:lvl1pPr>
              <a:defRPr sz="2100" b="0">
                <a:solidFill>
                  <a:schemeClr val="tx1"/>
                </a:solidFill>
                <a:latin typeface="Georgia"/>
                <a:ea typeface="Georgia"/>
                <a:cs typeface="Georgia"/>
              </a:defRPr>
            </a:lvl1pPr>
            <a:lvl2pPr>
              <a:defRPr sz="2100" b="0">
                <a:solidFill>
                  <a:schemeClr val="tx1"/>
                </a:solidFill>
                <a:latin typeface="Georgia"/>
                <a:ea typeface="Georgia"/>
                <a:cs typeface="Georgia"/>
              </a:defRPr>
            </a:lvl2pPr>
            <a:lvl3pPr>
              <a:defRPr sz="2100" b="0">
                <a:solidFill>
                  <a:schemeClr val="tx1"/>
                </a:solidFill>
                <a:latin typeface="Georgia"/>
                <a:ea typeface="Georgia"/>
                <a:cs typeface="Georgia"/>
              </a:defRPr>
            </a:lvl3pPr>
            <a:lvl4pPr>
              <a:defRPr sz="2100" b="0">
                <a:solidFill>
                  <a:schemeClr val="tx1"/>
                </a:solidFill>
                <a:latin typeface="Georgia"/>
                <a:ea typeface="Georgia"/>
                <a:cs typeface="Georgia"/>
              </a:defRPr>
            </a:lvl4pPr>
            <a:lvl5pPr>
              <a:defRPr sz="2100" b="0">
                <a:solidFill>
                  <a:schemeClr val="tx1"/>
                </a:solidFill>
                <a:latin typeface="Georgia"/>
                <a:ea typeface="Georgia"/>
                <a:cs typeface="Georgia"/>
              </a:defRPr>
            </a:lvl5pPr>
            <a:lvl6pPr>
              <a:defRPr sz="2100" b="0">
                <a:solidFill>
                  <a:schemeClr val="tx1"/>
                </a:solidFill>
                <a:latin typeface="Georgia"/>
                <a:ea typeface="Georgia"/>
                <a:cs typeface="Georgia"/>
              </a:defRPr>
            </a:lvl6pPr>
            <a:lvl7pPr>
              <a:defRPr sz="2100" b="0">
                <a:solidFill>
                  <a:schemeClr val="tx1"/>
                </a:solidFill>
                <a:latin typeface="Georgia"/>
                <a:ea typeface="Georgia"/>
                <a:cs typeface="Georgia"/>
              </a:defRPr>
            </a:lvl7pPr>
            <a:lvl8pPr>
              <a:defRPr sz="2100" b="0">
                <a:solidFill>
                  <a:schemeClr val="tx1"/>
                </a:solidFill>
                <a:latin typeface="Georgia"/>
                <a:ea typeface="Georgia"/>
                <a:cs typeface="Georgia"/>
              </a:defRPr>
            </a:lvl8pPr>
            <a:lvl9pPr>
              <a:defRPr sz="2100" b="0">
                <a:solidFill>
                  <a:schemeClr val="tx1"/>
                </a:solidFill>
                <a:latin typeface="Georgia"/>
                <a:ea typeface="Georgia"/>
                <a:cs typeface="Georgia"/>
              </a:defRPr>
            </a:lvl9pPr>
          </a:lstStyle>
          <a:p>
            <a:pPr marL="0" indent="0">
              <a:buNone/>
              <a:defRPr sz="2100" b="0">
                <a:solidFill>
                  <a:schemeClr val="tx1"/>
                </a:solidFill>
                <a:latin typeface="Georgia"/>
                <a:ea typeface="Georgia"/>
                <a:cs typeface="Georgia"/>
              </a:defRPr>
            </a:pPr>
            <a:r>
              <a:t>[A short supporting excerpt or key term.]</a:t>
            </a:r>
          </a:p>
        </p:txBody>
      </p:sp>
      <p:sp>
        <p:nvSpPr>
          <p:cNvPr id="9" name="Source citation">
            <a:extLst>
              <a:ext uri="{FF2B5EF4-FFF2-40B4-BE49-F238E27FC236}">
                <a16:creationId xmlns:a16="http://schemas.microsoft.com/office/drawing/2014/main" id="{587E3031-D80C-4CA7-AD4F-0D9EE0B97B9D}"/>
              </a:ext>
            </a:extLst>
          </p:cNvPr>
          <p:cNvSpPr>
            <a:spLocks noGrp="1"/>
          </p:cNvSpPr>
          <p:nvPr>
            <p:ph type="body" idx="6"/>
          </p:nvPr>
        </p:nvSpPr>
        <p:spPr>
          <a:xfrm>
            <a:off x="8562975" y="4962525"/>
            <a:ext cx="2943225" cy="685800"/>
          </a:xfrm>
          <a:prstGeom prst="rect">
            <a:avLst/>
          </a:prstGeom>
          <a:noFill/>
          <a:ln w="0">
            <a:noFill/>
          </a:ln>
        </p:spPr>
        <p:txBody>
          <a:bodyPr lIns="0" tIns="0" rIns="0" bIns="0">
            <a:noAutofit/>
          </a:bodyPr>
          <a:lstStyle>
            <a:defPPr>
              <a:defRPr sz="1500" b="0">
                <a:solidFill>
                  <a:schemeClr val="tx1"/>
                </a:solidFill>
                <a:latin typeface="Arial"/>
                <a:ea typeface="Arial"/>
                <a:cs typeface="Arial"/>
              </a:defRPr>
            </a:defPPr>
            <a:lvl1pPr>
              <a:defRPr sz="1500" b="0">
                <a:solidFill>
                  <a:schemeClr val="tx1"/>
                </a:solidFill>
                <a:latin typeface="Arial"/>
                <a:ea typeface="Arial"/>
                <a:cs typeface="Arial"/>
              </a:defRPr>
            </a:lvl1pPr>
            <a:lvl2pPr>
              <a:defRPr sz="1500" b="0">
                <a:solidFill>
                  <a:schemeClr val="tx1"/>
                </a:solidFill>
                <a:latin typeface="Arial"/>
                <a:ea typeface="Arial"/>
                <a:cs typeface="Arial"/>
              </a:defRPr>
            </a:lvl2pPr>
            <a:lvl3pPr>
              <a:defRPr sz="1500" b="0">
                <a:solidFill>
                  <a:schemeClr val="tx1"/>
                </a:solidFill>
                <a:latin typeface="Arial"/>
                <a:ea typeface="Arial"/>
                <a:cs typeface="Arial"/>
              </a:defRPr>
            </a:lvl3pPr>
            <a:lvl4pPr>
              <a:defRPr sz="1500" b="0">
                <a:solidFill>
                  <a:schemeClr val="tx1"/>
                </a:solidFill>
                <a:latin typeface="Arial"/>
                <a:ea typeface="Arial"/>
                <a:cs typeface="Arial"/>
              </a:defRPr>
            </a:lvl4pPr>
            <a:lvl5pPr>
              <a:defRPr sz="1500" b="0">
                <a:solidFill>
                  <a:schemeClr val="tx1"/>
                </a:solidFill>
                <a:latin typeface="Arial"/>
                <a:ea typeface="Arial"/>
                <a:cs typeface="Arial"/>
              </a:defRPr>
            </a:lvl5pPr>
            <a:lvl6pPr>
              <a:defRPr sz="1500" b="0">
                <a:solidFill>
                  <a:schemeClr val="tx1"/>
                </a:solidFill>
                <a:latin typeface="Arial"/>
                <a:ea typeface="Arial"/>
                <a:cs typeface="Arial"/>
              </a:defRPr>
            </a:lvl6pPr>
            <a:lvl7pPr>
              <a:defRPr sz="1500" b="0">
                <a:solidFill>
                  <a:schemeClr val="tx1"/>
                </a:solidFill>
                <a:latin typeface="Arial"/>
                <a:ea typeface="Arial"/>
                <a:cs typeface="Arial"/>
              </a:defRPr>
            </a:lvl7pPr>
            <a:lvl8pPr>
              <a:defRPr sz="1500" b="0">
                <a:solidFill>
                  <a:schemeClr val="tx1"/>
                </a:solidFill>
                <a:latin typeface="Arial"/>
                <a:ea typeface="Arial"/>
                <a:cs typeface="Arial"/>
              </a:defRPr>
            </a:lvl8pPr>
            <a:lvl9pPr>
              <a:defRPr sz="1500" b="0">
                <a:solidFill>
                  <a:schemeClr val="tx1"/>
                </a:solidFill>
                <a:latin typeface="Arial"/>
                <a:ea typeface="Arial"/>
                <a:cs typeface="Arial"/>
              </a:defRPr>
            </a:lvl9pPr>
          </a:lstStyle>
          <a:p>
            <a:pPr marL="0" indent="0">
              <a:buNone/>
              <a:defRPr sz="1500" b="0">
                <a:solidFill>
                  <a:schemeClr val="tx1"/>
                </a:solidFill>
                <a:latin typeface="Arial"/>
                <a:ea typeface="Arial"/>
                <a:cs typeface="Arial"/>
              </a:defRPr>
            </a:pPr>
            <a:r>
              <a:t>[CCC § / document / source]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R — Image and tex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95620A-94B1-4E16-875D-BC3B6EDA7063}"/>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17A8A7EA-124C-4336-8F02-6EF119C3A701}"/>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36A0C1ED-925B-4A8A-B616-4CF0239AE519}"/>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FAITH IN DAILY LIFE</a:t>
            </a:r>
          </a:p>
        </p:txBody>
      </p:sp>
      <p:sp>
        <p:nvSpPr>
          <p:cNvPr id="4" name="Slide title">
            <a:extLst>
              <a:ext uri="{FF2B5EF4-FFF2-40B4-BE49-F238E27FC236}">
                <a16:creationId xmlns:a16="http://schemas.microsoft.com/office/drawing/2014/main" id="{9E1D38DF-1844-485B-9C1E-B5D300ABBD24}"/>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[Image &amp; reflection topic]</a:t>
            </a:r>
          </a:p>
        </p:txBody>
      </p:sp>
      <p:sp>
        <p:nvSpPr>
          <p:cNvPr id="5" name="Insert parish photo or sacred art">
            <a:extLst>
              <a:ext uri="{FF2B5EF4-FFF2-40B4-BE49-F238E27FC236}">
                <a16:creationId xmlns:a16="http://schemas.microsoft.com/office/drawing/2014/main" id="{3D5FD91D-912C-4251-8839-901CA0E60543}"/>
              </a:ext>
            </a:extLst>
          </p:cNvPr>
          <p:cNvSpPr>
            <a:spLocks noGrp="1"/>
          </p:cNvSpPr>
          <p:nvPr>
            <p:ph type="pic" idx="2"/>
          </p:nvPr>
        </p:nvSpPr>
        <p:spPr>
          <a:xfrm>
            <a:off x="685800" y="2228850"/>
            <a:ext cx="5619750" cy="3333750"/>
          </a:xfrm>
          <a:prstGeom prst="rect">
            <a:avLst/>
          </a:prstGeom>
          <a:solidFill>
            <a:schemeClr val="accent3"/>
          </a:solidFill>
          <a:ln w="9525">
            <a:solidFill>
              <a:schemeClr val="accent6"/>
            </a:solidFill>
          </a:ln>
        </p:spPr>
        <p:txBody>
          <a:bodyPr/>
          <a:lstStyle/>
          <a:p>
            <a:pPr marL="0" indent="0">
              <a:buNone/>
            </a:pPr>
            <a:endParaRPr/>
          </a:p>
        </p:txBody>
      </p:sp>
      <p:sp>
        <p:nvSpPr>
          <p:cNvPr id="6" name="Image caption">
            <a:extLst>
              <a:ext uri="{FF2B5EF4-FFF2-40B4-BE49-F238E27FC236}">
                <a16:creationId xmlns:a16="http://schemas.microsoft.com/office/drawing/2014/main" id="{25AD72B7-B79F-4DD0-B510-8A6328C3CE95}"/>
              </a:ext>
            </a:extLst>
          </p:cNvPr>
          <p:cNvSpPr>
            <a:spLocks noGrp="1"/>
          </p:cNvSpPr>
          <p:nvPr>
            <p:ph type="body" idx="3"/>
          </p:nvPr>
        </p:nvSpPr>
        <p:spPr>
          <a:xfrm>
            <a:off x="685800" y="5743575"/>
            <a:ext cx="5619750" cy="304800"/>
          </a:xfrm>
          <a:prstGeom prst="rect">
            <a:avLst/>
          </a:prstGeom>
          <a:noFill/>
          <a:ln w="0">
            <a:noFill/>
          </a:ln>
        </p:spPr>
        <p:txBody>
          <a:bodyPr lIns="0" tIns="0" rIns="0" bIns="0">
            <a:noAutofit/>
          </a:bodyPr>
          <a:lstStyle>
            <a:defPPr>
              <a:defRPr sz="1350" b="0">
                <a:solidFill>
                  <a:schemeClr val="tx1"/>
                </a:solidFill>
                <a:latin typeface="Arial"/>
                <a:ea typeface="Arial"/>
                <a:cs typeface="Arial"/>
              </a:defRPr>
            </a:defPPr>
            <a:lvl1pPr>
              <a:defRPr sz="1350" b="0">
                <a:solidFill>
                  <a:schemeClr val="tx1"/>
                </a:solidFill>
                <a:latin typeface="Arial"/>
                <a:ea typeface="Arial"/>
                <a:cs typeface="Arial"/>
              </a:defRPr>
            </a:lvl1pPr>
            <a:lvl2pPr>
              <a:defRPr sz="1350" b="0">
                <a:solidFill>
                  <a:schemeClr val="tx1"/>
                </a:solidFill>
                <a:latin typeface="Arial"/>
                <a:ea typeface="Arial"/>
                <a:cs typeface="Arial"/>
              </a:defRPr>
            </a:lvl2pPr>
            <a:lvl3pPr>
              <a:defRPr sz="1350" b="0">
                <a:solidFill>
                  <a:schemeClr val="tx1"/>
                </a:solidFill>
                <a:latin typeface="Arial"/>
                <a:ea typeface="Arial"/>
                <a:cs typeface="Arial"/>
              </a:defRPr>
            </a:lvl3pPr>
            <a:lvl4pPr>
              <a:defRPr sz="1350" b="0">
                <a:solidFill>
                  <a:schemeClr val="tx1"/>
                </a:solidFill>
                <a:latin typeface="Arial"/>
                <a:ea typeface="Arial"/>
                <a:cs typeface="Arial"/>
              </a:defRPr>
            </a:lvl4pPr>
            <a:lvl5pPr>
              <a:defRPr sz="1350" b="0">
                <a:solidFill>
                  <a:schemeClr val="tx1"/>
                </a:solidFill>
                <a:latin typeface="Arial"/>
                <a:ea typeface="Arial"/>
                <a:cs typeface="Arial"/>
              </a:defRPr>
            </a:lvl5pPr>
            <a:lvl6pPr>
              <a:defRPr sz="1350" b="0">
                <a:solidFill>
                  <a:schemeClr val="tx1"/>
                </a:solidFill>
                <a:latin typeface="Arial"/>
                <a:ea typeface="Arial"/>
                <a:cs typeface="Arial"/>
              </a:defRPr>
            </a:lvl6pPr>
            <a:lvl7pPr>
              <a:defRPr sz="1350" b="0">
                <a:solidFill>
                  <a:schemeClr val="tx1"/>
                </a:solidFill>
                <a:latin typeface="Arial"/>
                <a:ea typeface="Arial"/>
                <a:cs typeface="Arial"/>
              </a:defRPr>
            </a:lvl7pPr>
            <a:lvl8pPr>
              <a:defRPr sz="1350" b="0">
                <a:solidFill>
                  <a:schemeClr val="tx1"/>
                </a:solidFill>
                <a:latin typeface="Arial"/>
                <a:ea typeface="Arial"/>
                <a:cs typeface="Arial"/>
              </a:defRPr>
            </a:lvl8pPr>
            <a:lvl9pPr>
              <a:defRPr sz="1350" b="0">
                <a:solidFill>
                  <a:schemeClr val="tx1"/>
                </a:solidFill>
                <a:latin typeface="Arial"/>
                <a:ea typeface="Arial"/>
                <a:cs typeface="Arial"/>
              </a:defRPr>
            </a:lvl9pPr>
          </a:lstStyle>
          <a:p>
            <a:pPr marL="0" indent="0">
              <a:buNone/>
              <a:defRPr sz="1350" b="0">
                <a:solidFill>
                  <a:schemeClr val="tx1"/>
                </a:solidFill>
                <a:latin typeface="Arial"/>
                <a:ea typeface="Arial"/>
                <a:cs typeface="Arial"/>
              </a:defRPr>
            </a:pPr>
            <a:r>
              <a:t>[Image caption and credit]</a:t>
            </a:r>
          </a:p>
        </p:txBody>
      </p:sp>
      <p:sp>
        <p:nvSpPr>
          <p:cNvPr id="7" name="Reflection heading">
            <a:extLst>
              <a:ext uri="{FF2B5EF4-FFF2-40B4-BE49-F238E27FC236}">
                <a16:creationId xmlns:a16="http://schemas.microsoft.com/office/drawing/2014/main" id="{2EDF5F85-F3CF-43BA-B5EE-5A4CF0C7248E}"/>
              </a:ext>
            </a:extLst>
          </p:cNvPr>
          <p:cNvSpPr>
            <a:spLocks noGrp="1"/>
          </p:cNvSpPr>
          <p:nvPr>
            <p:ph type="body" idx="4"/>
          </p:nvPr>
        </p:nvSpPr>
        <p:spPr>
          <a:xfrm>
            <a:off x="6943725" y="2228850"/>
            <a:ext cx="4562475" cy="952500"/>
          </a:xfrm>
          <a:prstGeom prst="rect">
            <a:avLst/>
          </a:prstGeom>
          <a:noFill/>
          <a:ln w="0">
            <a:noFill/>
          </a:ln>
        </p:spPr>
        <p:txBody>
          <a:bodyPr lIns="0" tIns="0" rIns="0" bIns="0">
            <a:noAutofit/>
          </a:bodyPr>
          <a:lstStyle>
            <a:defPPr>
              <a:defRPr sz="2625" b="0">
                <a:solidFill>
                  <a:schemeClr val="tx1"/>
                </a:solidFill>
                <a:latin typeface="Georgia"/>
                <a:ea typeface="Georgia"/>
                <a:cs typeface="Georgia"/>
              </a:defRPr>
            </a:defPPr>
            <a:lvl1pPr>
              <a:defRPr sz="2625" b="0">
                <a:solidFill>
                  <a:schemeClr val="tx1"/>
                </a:solidFill>
                <a:latin typeface="Georgia"/>
                <a:ea typeface="Georgia"/>
                <a:cs typeface="Georgia"/>
              </a:defRPr>
            </a:lvl1pPr>
            <a:lvl2pPr>
              <a:defRPr sz="2625" b="0">
                <a:solidFill>
                  <a:schemeClr val="tx1"/>
                </a:solidFill>
                <a:latin typeface="Georgia"/>
                <a:ea typeface="Georgia"/>
                <a:cs typeface="Georgia"/>
              </a:defRPr>
            </a:lvl2pPr>
            <a:lvl3pPr>
              <a:defRPr sz="2625" b="0">
                <a:solidFill>
                  <a:schemeClr val="tx1"/>
                </a:solidFill>
                <a:latin typeface="Georgia"/>
                <a:ea typeface="Georgia"/>
                <a:cs typeface="Georgia"/>
              </a:defRPr>
            </a:lvl3pPr>
            <a:lvl4pPr>
              <a:defRPr sz="2625" b="0">
                <a:solidFill>
                  <a:schemeClr val="tx1"/>
                </a:solidFill>
                <a:latin typeface="Georgia"/>
                <a:ea typeface="Georgia"/>
                <a:cs typeface="Georgia"/>
              </a:defRPr>
            </a:lvl4pPr>
            <a:lvl5pPr>
              <a:defRPr sz="2625" b="0">
                <a:solidFill>
                  <a:schemeClr val="tx1"/>
                </a:solidFill>
                <a:latin typeface="Georgia"/>
                <a:ea typeface="Georgia"/>
                <a:cs typeface="Georgia"/>
              </a:defRPr>
            </a:lvl5pPr>
            <a:lvl6pPr>
              <a:defRPr sz="2625" b="0">
                <a:solidFill>
                  <a:schemeClr val="tx1"/>
                </a:solidFill>
                <a:latin typeface="Georgia"/>
                <a:ea typeface="Georgia"/>
                <a:cs typeface="Georgia"/>
              </a:defRPr>
            </a:lvl6pPr>
            <a:lvl7pPr>
              <a:defRPr sz="2625" b="0">
                <a:solidFill>
                  <a:schemeClr val="tx1"/>
                </a:solidFill>
                <a:latin typeface="Georgia"/>
                <a:ea typeface="Georgia"/>
                <a:cs typeface="Georgia"/>
              </a:defRPr>
            </a:lvl7pPr>
            <a:lvl8pPr>
              <a:defRPr sz="2625" b="0">
                <a:solidFill>
                  <a:schemeClr val="tx1"/>
                </a:solidFill>
                <a:latin typeface="Georgia"/>
                <a:ea typeface="Georgia"/>
                <a:cs typeface="Georgia"/>
              </a:defRPr>
            </a:lvl8pPr>
            <a:lvl9pPr>
              <a:defRPr sz="2625" b="0">
                <a:solidFill>
                  <a:schemeClr val="tx1"/>
                </a:solidFill>
                <a:latin typeface="Georgia"/>
                <a:ea typeface="Georgia"/>
                <a:cs typeface="Georgia"/>
              </a:defRPr>
            </a:lvl9pPr>
          </a:lstStyle>
          <a:p>
            <a:pPr marL="0" indent="0">
              <a:buNone/>
              <a:defRPr sz="2625" b="0">
                <a:solidFill>
                  <a:schemeClr val="tx1"/>
                </a:solidFill>
                <a:latin typeface="Georgia"/>
                <a:ea typeface="Georgia"/>
                <a:cs typeface="Georgia"/>
              </a:defRPr>
            </a:pPr>
            <a:r>
              <a:t>[A brief heading]</a:t>
            </a:r>
          </a:p>
        </p:txBody>
      </p:sp>
      <p:sp>
        <p:nvSpPr>
          <p:cNvPr id="8" name="Reflection body">
            <a:extLst>
              <a:ext uri="{FF2B5EF4-FFF2-40B4-BE49-F238E27FC236}">
                <a16:creationId xmlns:a16="http://schemas.microsoft.com/office/drawing/2014/main" id="{C2824553-F408-45F8-A4B7-95E91E97256F}"/>
              </a:ext>
            </a:extLst>
          </p:cNvPr>
          <p:cNvSpPr>
            <a:spLocks noGrp="1"/>
          </p:cNvSpPr>
          <p:nvPr>
            <p:ph type="body" idx="5"/>
          </p:nvPr>
        </p:nvSpPr>
        <p:spPr>
          <a:xfrm>
            <a:off x="6943725" y="3467100"/>
            <a:ext cx="4562475" cy="2181225"/>
          </a:xfrm>
          <a:prstGeom prst="rect">
            <a:avLst/>
          </a:prstGeom>
          <a:noFill/>
          <a:ln w="0">
            <a:noFill/>
          </a:ln>
        </p:spPr>
        <p:txBody>
          <a:bodyPr lIns="0" tIns="0" rIns="0" bIns="0">
            <a:noAutofit/>
          </a:bodyPr>
          <a:lstStyle>
            <a:defPPr>
              <a:defRPr sz="2100" b="0">
                <a:solidFill>
                  <a:schemeClr val="tx1"/>
                </a:solidFill>
                <a:latin typeface="Arial"/>
                <a:ea typeface="Arial"/>
                <a:cs typeface="Arial"/>
              </a:defRPr>
            </a:defPPr>
            <a:lvl1pPr>
              <a:defRPr sz="2100" b="0">
                <a:solidFill>
                  <a:schemeClr val="tx1"/>
                </a:solidFill>
                <a:latin typeface="Arial"/>
                <a:ea typeface="Arial"/>
                <a:cs typeface="Arial"/>
              </a:defRPr>
            </a:lvl1pPr>
            <a:lvl2pPr>
              <a:defRPr sz="2100" b="0">
                <a:solidFill>
                  <a:schemeClr val="tx1"/>
                </a:solidFill>
                <a:latin typeface="Arial"/>
                <a:ea typeface="Arial"/>
                <a:cs typeface="Arial"/>
              </a:defRPr>
            </a:lvl2pPr>
            <a:lvl3pPr>
              <a:defRPr sz="2100" b="0">
                <a:solidFill>
                  <a:schemeClr val="tx1"/>
                </a:solidFill>
                <a:latin typeface="Arial"/>
                <a:ea typeface="Arial"/>
                <a:cs typeface="Arial"/>
              </a:defRPr>
            </a:lvl3pPr>
            <a:lvl4pPr>
              <a:defRPr sz="2100" b="0">
                <a:solidFill>
                  <a:schemeClr val="tx1"/>
                </a:solidFill>
                <a:latin typeface="Arial"/>
                <a:ea typeface="Arial"/>
                <a:cs typeface="Arial"/>
              </a:defRPr>
            </a:lvl4pPr>
            <a:lvl5pPr>
              <a:defRPr sz="2100" b="0">
                <a:solidFill>
                  <a:schemeClr val="tx1"/>
                </a:solidFill>
                <a:latin typeface="Arial"/>
                <a:ea typeface="Arial"/>
                <a:cs typeface="Arial"/>
              </a:defRPr>
            </a:lvl5pPr>
            <a:lvl6pPr>
              <a:defRPr sz="2100" b="0">
                <a:solidFill>
                  <a:schemeClr val="tx1"/>
                </a:solidFill>
                <a:latin typeface="Arial"/>
                <a:ea typeface="Arial"/>
                <a:cs typeface="Arial"/>
              </a:defRPr>
            </a:lvl6pPr>
            <a:lvl7pPr>
              <a:defRPr sz="2100" b="0">
                <a:solidFill>
                  <a:schemeClr val="tx1"/>
                </a:solidFill>
                <a:latin typeface="Arial"/>
                <a:ea typeface="Arial"/>
                <a:cs typeface="Arial"/>
              </a:defRPr>
            </a:lvl7pPr>
            <a:lvl8pPr>
              <a:defRPr sz="2100" b="0">
                <a:solidFill>
                  <a:schemeClr val="tx1"/>
                </a:solidFill>
                <a:latin typeface="Arial"/>
                <a:ea typeface="Arial"/>
                <a:cs typeface="Arial"/>
              </a:defRPr>
            </a:lvl8pPr>
            <a:lvl9pPr>
              <a:defRPr sz="2100" b="0">
                <a:solidFill>
                  <a:schemeClr val="tx1"/>
                </a:solidFill>
                <a:latin typeface="Arial"/>
                <a:ea typeface="Arial"/>
                <a:cs typeface="Arial"/>
              </a:defRPr>
            </a:lvl9pPr>
          </a:lstStyle>
          <a:p>
            <a:pPr marL="0" indent="0">
              <a:buNone/>
              <a:defRPr sz="2100" b="0">
                <a:solidFill>
                  <a:schemeClr val="tx1"/>
                </a:solidFill>
                <a:latin typeface="Arial"/>
                <a:ea typeface="Arial"/>
                <a:cs typeface="Arial"/>
              </a:defRPr>
            </a:pPr>
            <a:r>
              <a:t>[Connect the image with the session’s theme.]</a:t>
            </a:r>
          </a:p>
          <a:p>
            <a:pPr marL="0" indent="0">
              <a:buNone/>
              <a:defRPr sz="2100" b="0">
                <a:solidFill>
                  <a:schemeClr val="tx1"/>
                </a:solidFill>
                <a:latin typeface="Arial"/>
                <a:ea typeface="Arial"/>
                <a:cs typeface="Arial"/>
              </a:defRPr>
            </a:pPr>
            <a:endParaRPr/>
          </a:p>
          <a:p>
            <a:pPr marL="0" indent="0">
              <a:buNone/>
              <a:defRPr sz="2100" b="0">
                <a:solidFill>
                  <a:schemeClr val="tx1"/>
                </a:solidFill>
                <a:latin typeface="Arial"/>
                <a:ea typeface="Arial"/>
                <a:cs typeface="Arial"/>
              </a:defRPr>
            </a:pPr>
            <a:r>
              <a:t>[Offer a practical application or question.]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R — Group discussion">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66F98A3-CB16-4D4F-BADD-C832053A9DD6}"/>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02CE7CC1-4725-4B8C-AC0F-F601F04F4904}"/>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61389D28-D16B-4D0C-8D4B-E970CE9D4FC4}"/>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FRATERNITY</a:t>
            </a:r>
          </a:p>
        </p:txBody>
      </p:sp>
      <p:sp>
        <p:nvSpPr>
          <p:cNvPr id="4" name="Slide title">
            <a:extLst>
              <a:ext uri="{FF2B5EF4-FFF2-40B4-BE49-F238E27FC236}">
                <a16:creationId xmlns:a16="http://schemas.microsoft.com/office/drawing/2014/main" id="{693B41FF-B5FC-49BA-B4B2-A0B91C62BA19}"/>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[Small-group discussion]</a:t>
            </a:r>
          </a:p>
        </p:txBody>
      </p:sp>
      <p:sp>
        <p:nvSpPr>
          <p:cNvPr id="5" name="Discussion guidance">
            <a:extLst>
              <a:ext uri="{FF2B5EF4-FFF2-40B4-BE49-F238E27FC236}">
                <a16:creationId xmlns:a16="http://schemas.microsoft.com/office/drawing/2014/main" id="{B1E2CAB3-CE5B-4AEF-BBC5-5FA611C3AEEA}"/>
              </a:ext>
            </a:extLst>
          </p:cNvPr>
          <p:cNvSpPr>
            <a:spLocks noGrp="1"/>
          </p:cNvSpPr>
          <p:nvPr>
            <p:ph type="body" idx="2"/>
          </p:nvPr>
        </p:nvSpPr>
        <p:spPr>
          <a:xfrm>
            <a:off x="685800" y="1990725"/>
            <a:ext cx="10820400" cy="5143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[Time]   ·   [Group size]   ·   Listen with charity and respect.</a:t>
            </a:r>
          </a:p>
        </p:txBody>
      </p:sp>
      <p:sp>
        <p:nvSpPr>
          <p:cNvPr id="6" name="Question number 0">
            <a:extLst>
              <a:ext uri="{FF2B5EF4-FFF2-40B4-BE49-F238E27FC236}">
                <a16:creationId xmlns:a16="http://schemas.microsoft.com/office/drawing/2014/main" id="{BE19DA9B-798E-405B-AC69-195249FCED57}"/>
              </a:ext>
            </a:extLst>
          </p:cNvPr>
          <p:cNvSpPr>
            <a:spLocks noGrp="1"/>
          </p:cNvSpPr>
          <p:nvPr>
            <p:ph type="body" idx="3"/>
          </p:nvPr>
        </p:nvSpPr>
        <p:spPr>
          <a:xfrm>
            <a:off x="685800" y="2924175"/>
            <a:ext cx="762000" cy="571500"/>
          </a:xfrm>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01</a:t>
            </a:r>
          </a:p>
        </p:txBody>
      </p:sp>
      <p:sp>
        <p:nvSpPr>
          <p:cNvPr id="7" name="Discussion question 0">
            <a:extLst>
              <a:ext uri="{FF2B5EF4-FFF2-40B4-BE49-F238E27FC236}">
                <a16:creationId xmlns:a16="http://schemas.microsoft.com/office/drawing/2014/main" id="{0C25171A-184A-466A-B2E9-877631921DF7}"/>
              </a:ext>
            </a:extLst>
          </p:cNvPr>
          <p:cNvSpPr>
            <a:spLocks noGrp="1"/>
          </p:cNvSpPr>
          <p:nvPr>
            <p:ph type="body" idx="4"/>
          </p:nvPr>
        </p:nvSpPr>
        <p:spPr>
          <a:xfrm>
            <a:off x="1743075" y="2924175"/>
            <a:ext cx="9763125" cy="742950"/>
          </a:xfrm>
          <a:prstGeom prst="rect">
            <a:avLst/>
          </a:prstGeom>
          <a:noFill/>
          <a:ln w="0">
            <a:noFill/>
          </a:ln>
        </p:spPr>
        <p:txBody>
          <a:bodyPr lIns="0" tIns="0" rIns="0" bIns="0">
            <a:noAutofit/>
          </a:bodyPr>
          <a:lstStyle>
            <a:defPPr>
              <a:defRPr sz="2250" b="0">
                <a:solidFill>
                  <a:schemeClr val="tx1"/>
                </a:solidFill>
                <a:latin typeface="Arial"/>
                <a:ea typeface="Arial"/>
                <a:cs typeface="Arial"/>
              </a:defRPr>
            </a:defPPr>
            <a:lvl1pPr>
              <a:defRPr sz="2250" b="0">
                <a:solidFill>
                  <a:schemeClr val="tx1"/>
                </a:solidFill>
                <a:latin typeface="Arial"/>
                <a:ea typeface="Arial"/>
                <a:cs typeface="Arial"/>
              </a:defRPr>
            </a:lvl1pPr>
            <a:lvl2pPr>
              <a:defRPr sz="2250" b="0">
                <a:solidFill>
                  <a:schemeClr val="tx1"/>
                </a:solidFill>
                <a:latin typeface="Arial"/>
                <a:ea typeface="Arial"/>
                <a:cs typeface="Arial"/>
              </a:defRPr>
            </a:lvl2pPr>
            <a:lvl3pPr>
              <a:defRPr sz="2250" b="0">
                <a:solidFill>
                  <a:schemeClr val="tx1"/>
                </a:solidFill>
                <a:latin typeface="Arial"/>
                <a:ea typeface="Arial"/>
                <a:cs typeface="Arial"/>
              </a:defRPr>
            </a:lvl3pPr>
            <a:lvl4pPr>
              <a:defRPr sz="2250" b="0">
                <a:solidFill>
                  <a:schemeClr val="tx1"/>
                </a:solidFill>
                <a:latin typeface="Arial"/>
                <a:ea typeface="Arial"/>
                <a:cs typeface="Arial"/>
              </a:defRPr>
            </a:lvl4pPr>
            <a:lvl5pPr>
              <a:defRPr sz="2250" b="0">
                <a:solidFill>
                  <a:schemeClr val="tx1"/>
                </a:solidFill>
                <a:latin typeface="Arial"/>
                <a:ea typeface="Arial"/>
                <a:cs typeface="Arial"/>
              </a:defRPr>
            </a:lvl5pPr>
            <a:lvl6pPr>
              <a:defRPr sz="2250" b="0">
                <a:solidFill>
                  <a:schemeClr val="tx1"/>
                </a:solidFill>
                <a:latin typeface="Arial"/>
                <a:ea typeface="Arial"/>
                <a:cs typeface="Arial"/>
              </a:defRPr>
            </a:lvl6pPr>
            <a:lvl7pPr>
              <a:defRPr sz="2250" b="0">
                <a:solidFill>
                  <a:schemeClr val="tx1"/>
                </a:solidFill>
                <a:latin typeface="Arial"/>
                <a:ea typeface="Arial"/>
                <a:cs typeface="Arial"/>
              </a:defRPr>
            </a:lvl7pPr>
            <a:lvl8pPr>
              <a:defRPr sz="2250" b="0">
                <a:solidFill>
                  <a:schemeClr val="tx1"/>
                </a:solidFill>
                <a:latin typeface="Arial"/>
                <a:ea typeface="Arial"/>
                <a:cs typeface="Arial"/>
              </a:defRPr>
            </a:lvl8pPr>
            <a:lvl9pPr>
              <a:defRPr sz="2250" b="0">
                <a:solidFill>
                  <a:schemeClr val="tx1"/>
                </a:solidFill>
                <a:latin typeface="Arial"/>
                <a:ea typeface="Arial"/>
                <a:cs typeface="Arial"/>
              </a:defRPr>
            </a:lvl9pPr>
          </a:lstStyle>
          <a:p>
            <a:pPr marL="0" indent="0">
              <a:buNone/>
              <a:defRPr sz="2250" b="0">
                <a:solidFill>
                  <a:schemeClr val="tx1"/>
                </a:solidFill>
                <a:latin typeface="Arial"/>
                <a:ea typeface="Arial"/>
                <a:cs typeface="Arial"/>
              </a:defRPr>
            </a:pPr>
            <a:r>
              <a:t>[What stands out to you in this teaching or passage?]</a:t>
            </a:r>
          </a:p>
        </p:txBody>
      </p:sp>
      <p:sp>
        <p:nvSpPr>
          <p:cNvPr id="8" name="Question number 1">
            <a:extLst>
              <a:ext uri="{FF2B5EF4-FFF2-40B4-BE49-F238E27FC236}">
                <a16:creationId xmlns:a16="http://schemas.microsoft.com/office/drawing/2014/main" id="{9BAA3806-0A53-4FCA-ACED-76A4CA979F1E}"/>
              </a:ext>
            </a:extLst>
          </p:cNvPr>
          <p:cNvSpPr>
            <a:spLocks noGrp="1"/>
          </p:cNvSpPr>
          <p:nvPr>
            <p:ph type="body" idx="5"/>
          </p:nvPr>
        </p:nvSpPr>
        <p:spPr>
          <a:xfrm>
            <a:off x="685800" y="3914775"/>
            <a:ext cx="762000" cy="571500"/>
          </a:xfrm>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02</a:t>
            </a:r>
          </a:p>
        </p:txBody>
      </p:sp>
      <p:sp>
        <p:nvSpPr>
          <p:cNvPr id="9" name="Discussion question 1">
            <a:extLst>
              <a:ext uri="{FF2B5EF4-FFF2-40B4-BE49-F238E27FC236}">
                <a16:creationId xmlns:a16="http://schemas.microsoft.com/office/drawing/2014/main" id="{DCB8D5A5-20C9-4E14-B551-18706D7CCA06}"/>
              </a:ext>
            </a:extLst>
          </p:cNvPr>
          <p:cNvSpPr>
            <a:spLocks noGrp="1"/>
          </p:cNvSpPr>
          <p:nvPr>
            <p:ph type="body" idx="6"/>
          </p:nvPr>
        </p:nvSpPr>
        <p:spPr>
          <a:xfrm>
            <a:off x="1743075" y="3914775"/>
            <a:ext cx="9763125" cy="742950"/>
          </a:xfrm>
          <a:prstGeom prst="rect">
            <a:avLst/>
          </a:prstGeom>
          <a:noFill/>
          <a:ln w="0">
            <a:noFill/>
          </a:ln>
        </p:spPr>
        <p:txBody>
          <a:bodyPr lIns="0" tIns="0" rIns="0" bIns="0">
            <a:noAutofit/>
          </a:bodyPr>
          <a:lstStyle>
            <a:defPPr>
              <a:defRPr sz="2250" b="0">
                <a:solidFill>
                  <a:schemeClr val="tx1"/>
                </a:solidFill>
                <a:latin typeface="Arial"/>
                <a:ea typeface="Arial"/>
                <a:cs typeface="Arial"/>
              </a:defRPr>
            </a:defPPr>
            <a:lvl1pPr>
              <a:defRPr sz="2250" b="0">
                <a:solidFill>
                  <a:schemeClr val="tx1"/>
                </a:solidFill>
                <a:latin typeface="Arial"/>
                <a:ea typeface="Arial"/>
                <a:cs typeface="Arial"/>
              </a:defRPr>
            </a:lvl1pPr>
            <a:lvl2pPr>
              <a:defRPr sz="2250" b="0">
                <a:solidFill>
                  <a:schemeClr val="tx1"/>
                </a:solidFill>
                <a:latin typeface="Arial"/>
                <a:ea typeface="Arial"/>
                <a:cs typeface="Arial"/>
              </a:defRPr>
            </a:lvl2pPr>
            <a:lvl3pPr>
              <a:defRPr sz="2250" b="0">
                <a:solidFill>
                  <a:schemeClr val="tx1"/>
                </a:solidFill>
                <a:latin typeface="Arial"/>
                <a:ea typeface="Arial"/>
                <a:cs typeface="Arial"/>
              </a:defRPr>
            </a:lvl3pPr>
            <a:lvl4pPr>
              <a:defRPr sz="2250" b="0">
                <a:solidFill>
                  <a:schemeClr val="tx1"/>
                </a:solidFill>
                <a:latin typeface="Arial"/>
                <a:ea typeface="Arial"/>
                <a:cs typeface="Arial"/>
              </a:defRPr>
            </a:lvl4pPr>
            <a:lvl5pPr>
              <a:defRPr sz="2250" b="0">
                <a:solidFill>
                  <a:schemeClr val="tx1"/>
                </a:solidFill>
                <a:latin typeface="Arial"/>
                <a:ea typeface="Arial"/>
                <a:cs typeface="Arial"/>
              </a:defRPr>
            </a:lvl5pPr>
            <a:lvl6pPr>
              <a:defRPr sz="2250" b="0">
                <a:solidFill>
                  <a:schemeClr val="tx1"/>
                </a:solidFill>
                <a:latin typeface="Arial"/>
                <a:ea typeface="Arial"/>
                <a:cs typeface="Arial"/>
              </a:defRPr>
            </a:lvl6pPr>
            <a:lvl7pPr>
              <a:defRPr sz="2250" b="0">
                <a:solidFill>
                  <a:schemeClr val="tx1"/>
                </a:solidFill>
                <a:latin typeface="Arial"/>
                <a:ea typeface="Arial"/>
                <a:cs typeface="Arial"/>
              </a:defRPr>
            </a:lvl7pPr>
            <a:lvl8pPr>
              <a:defRPr sz="2250" b="0">
                <a:solidFill>
                  <a:schemeClr val="tx1"/>
                </a:solidFill>
                <a:latin typeface="Arial"/>
                <a:ea typeface="Arial"/>
                <a:cs typeface="Arial"/>
              </a:defRPr>
            </a:lvl8pPr>
            <a:lvl9pPr>
              <a:defRPr sz="2250" b="0">
                <a:solidFill>
                  <a:schemeClr val="tx1"/>
                </a:solidFill>
                <a:latin typeface="Arial"/>
                <a:ea typeface="Arial"/>
                <a:cs typeface="Arial"/>
              </a:defRPr>
            </a:lvl9pPr>
          </a:lstStyle>
          <a:p>
            <a:pPr marL="0" indent="0">
              <a:buNone/>
              <a:defRPr sz="2250" b="0">
                <a:solidFill>
                  <a:schemeClr val="tx1"/>
                </a:solidFill>
                <a:latin typeface="Arial"/>
                <a:ea typeface="Arial"/>
                <a:cs typeface="Arial"/>
              </a:defRPr>
            </a:pPr>
            <a:r>
              <a:t>[Where does this meet your life right now?]</a:t>
            </a:r>
          </a:p>
        </p:txBody>
      </p:sp>
      <p:sp>
        <p:nvSpPr>
          <p:cNvPr id="10" name="Question number 2">
            <a:extLst>
              <a:ext uri="{FF2B5EF4-FFF2-40B4-BE49-F238E27FC236}">
                <a16:creationId xmlns:a16="http://schemas.microsoft.com/office/drawing/2014/main" id="{D3921EB9-C910-4BF6-9AC0-92796AD695BD}"/>
              </a:ext>
            </a:extLst>
          </p:cNvPr>
          <p:cNvSpPr>
            <a:spLocks noGrp="1"/>
          </p:cNvSpPr>
          <p:nvPr>
            <p:ph type="body" idx="7"/>
          </p:nvPr>
        </p:nvSpPr>
        <p:spPr>
          <a:xfrm>
            <a:off x="685800" y="4905375"/>
            <a:ext cx="762000" cy="571500"/>
          </a:xfrm>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03</a:t>
            </a:r>
          </a:p>
        </p:txBody>
      </p:sp>
      <p:sp>
        <p:nvSpPr>
          <p:cNvPr id="11" name="Discussion question 2">
            <a:extLst>
              <a:ext uri="{FF2B5EF4-FFF2-40B4-BE49-F238E27FC236}">
                <a16:creationId xmlns:a16="http://schemas.microsoft.com/office/drawing/2014/main" id="{0BD3F175-75BC-4243-B4DC-B6E4911AF863}"/>
              </a:ext>
            </a:extLst>
          </p:cNvPr>
          <p:cNvSpPr>
            <a:spLocks noGrp="1"/>
          </p:cNvSpPr>
          <p:nvPr>
            <p:ph type="body" idx="8"/>
          </p:nvPr>
        </p:nvSpPr>
        <p:spPr>
          <a:xfrm>
            <a:off x="1743075" y="4905375"/>
            <a:ext cx="9763125" cy="742950"/>
          </a:xfrm>
          <a:prstGeom prst="rect">
            <a:avLst/>
          </a:prstGeom>
          <a:noFill/>
          <a:ln w="0">
            <a:noFill/>
          </a:ln>
        </p:spPr>
        <p:txBody>
          <a:bodyPr lIns="0" tIns="0" rIns="0" bIns="0">
            <a:noAutofit/>
          </a:bodyPr>
          <a:lstStyle>
            <a:defPPr>
              <a:defRPr sz="2250" b="0">
                <a:solidFill>
                  <a:schemeClr val="tx1"/>
                </a:solidFill>
                <a:latin typeface="Arial"/>
                <a:ea typeface="Arial"/>
                <a:cs typeface="Arial"/>
              </a:defRPr>
            </a:defPPr>
            <a:lvl1pPr>
              <a:defRPr sz="2250" b="0">
                <a:solidFill>
                  <a:schemeClr val="tx1"/>
                </a:solidFill>
                <a:latin typeface="Arial"/>
                <a:ea typeface="Arial"/>
                <a:cs typeface="Arial"/>
              </a:defRPr>
            </a:lvl1pPr>
            <a:lvl2pPr>
              <a:defRPr sz="2250" b="0">
                <a:solidFill>
                  <a:schemeClr val="tx1"/>
                </a:solidFill>
                <a:latin typeface="Arial"/>
                <a:ea typeface="Arial"/>
                <a:cs typeface="Arial"/>
              </a:defRPr>
            </a:lvl2pPr>
            <a:lvl3pPr>
              <a:defRPr sz="2250" b="0">
                <a:solidFill>
                  <a:schemeClr val="tx1"/>
                </a:solidFill>
                <a:latin typeface="Arial"/>
                <a:ea typeface="Arial"/>
                <a:cs typeface="Arial"/>
              </a:defRPr>
            </a:lvl3pPr>
            <a:lvl4pPr>
              <a:defRPr sz="2250" b="0">
                <a:solidFill>
                  <a:schemeClr val="tx1"/>
                </a:solidFill>
                <a:latin typeface="Arial"/>
                <a:ea typeface="Arial"/>
                <a:cs typeface="Arial"/>
              </a:defRPr>
            </a:lvl4pPr>
            <a:lvl5pPr>
              <a:defRPr sz="2250" b="0">
                <a:solidFill>
                  <a:schemeClr val="tx1"/>
                </a:solidFill>
                <a:latin typeface="Arial"/>
                <a:ea typeface="Arial"/>
                <a:cs typeface="Arial"/>
              </a:defRPr>
            </a:lvl5pPr>
            <a:lvl6pPr>
              <a:defRPr sz="2250" b="0">
                <a:solidFill>
                  <a:schemeClr val="tx1"/>
                </a:solidFill>
                <a:latin typeface="Arial"/>
                <a:ea typeface="Arial"/>
                <a:cs typeface="Arial"/>
              </a:defRPr>
            </a:lvl6pPr>
            <a:lvl7pPr>
              <a:defRPr sz="2250" b="0">
                <a:solidFill>
                  <a:schemeClr val="tx1"/>
                </a:solidFill>
                <a:latin typeface="Arial"/>
                <a:ea typeface="Arial"/>
                <a:cs typeface="Arial"/>
              </a:defRPr>
            </a:lvl7pPr>
            <a:lvl8pPr>
              <a:defRPr sz="2250" b="0">
                <a:solidFill>
                  <a:schemeClr val="tx1"/>
                </a:solidFill>
                <a:latin typeface="Arial"/>
                <a:ea typeface="Arial"/>
                <a:cs typeface="Arial"/>
              </a:defRPr>
            </a:lvl8pPr>
            <a:lvl9pPr>
              <a:defRPr sz="2250" b="0">
                <a:solidFill>
                  <a:schemeClr val="tx1"/>
                </a:solidFill>
                <a:latin typeface="Arial"/>
                <a:ea typeface="Arial"/>
                <a:cs typeface="Arial"/>
              </a:defRPr>
            </a:lvl9pPr>
          </a:lstStyle>
          <a:p>
            <a:pPr marL="0" indent="0">
              <a:buNone/>
              <a:defRPr sz="2250" b="0">
                <a:solidFill>
                  <a:schemeClr val="tx1"/>
                </a:solidFill>
                <a:latin typeface="Arial"/>
                <a:ea typeface="Arial"/>
                <a:cs typeface="Arial"/>
              </a:defRPr>
            </a:pPr>
            <a:r>
              <a:t>[What step could you take before we meet again?]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R — Prayer">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638EAE-919A-472F-8611-BDDAFE7A411E}"/>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3"/>
                </a:solidFill>
                <a:latin typeface="Arial"/>
                <a:ea typeface="Arial"/>
                <a:cs typeface="Arial"/>
              </a:defRPr>
            </a:defPPr>
            <a:lvl1pPr>
              <a:defRPr sz="1125">
                <a:solidFill>
                  <a:schemeClr val="accent3"/>
                </a:solidFill>
                <a:latin typeface="Arial"/>
                <a:ea typeface="Arial"/>
                <a:cs typeface="Arial"/>
              </a:defRPr>
            </a:lvl1pPr>
            <a:lvl2pPr>
              <a:defRPr sz="1125">
                <a:solidFill>
                  <a:schemeClr val="accent3"/>
                </a:solidFill>
                <a:latin typeface="Arial"/>
                <a:ea typeface="Arial"/>
                <a:cs typeface="Arial"/>
              </a:defRPr>
            </a:lvl2pPr>
            <a:lvl3pPr>
              <a:defRPr sz="1125">
                <a:solidFill>
                  <a:schemeClr val="accent3"/>
                </a:solidFill>
                <a:latin typeface="Arial"/>
                <a:ea typeface="Arial"/>
                <a:cs typeface="Arial"/>
              </a:defRPr>
            </a:lvl3pPr>
            <a:lvl4pPr>
              <a:defRPr sz="1125">
                <a:solidFill>
                  <a:schemeClr val="accent3"/>
                </a:solidFill>
                <a:latin typeface="Arial"/>
                <a:ea typeface="Arial"/>
                <a:cs typeface="Arial"/>
              </a:defRPr>
            </a:lvl4pPr>
            <a:lvl5pPr>
              <a:defRPr sz="1125">
                <a:solidFill>
                  <a:schemeClr val="accent3"/>
                </a:solidFill>
                <a:latin typeface="Arial"/>
                <a:ea typeface="Arial"/>
                <a:cs typeface="Arial"/>
              </a:defRPr>
            </a:lvl5pPr>
            <a:lvl6pPr>
              <a:defRPr sz="1125">
                <a:solidFill>
                  <a:schemeClr val="accent3"/>
                </a:solidFill>
                <a:latin typeface="Arial"/>
                <a:ea typeface="Arial"/>
                <a:cs typeface="Arial"/>
              </a:defRPr>
            </a:lvl6pPr>
            <a:lvl7pPr>
              <a:defRPr sz="1125">
                <a:solidFill>
                  <a:schemeClr val="accent3"/>
                </a:solidFill>
                <a:latin typeface="Arial"/>
                <a:ea typeface="Arial"/>
                <a:cs typeface="Arial"/>
              </a:defRPr>
            </a:lvl7pPr>
            <a:lvl8pPr>
              <a:defRPr sz="1125">
                <a:solidFill>
                  <a:schemeClr val="accent3"/>
                </a:solidFill>
                <a:latin typeface="Arial"/>
                <a:ea typeface="Arial"/>
                <a:cs typeface="Arial"/>
              </a:defRPr>
            </a:lvl8pPr>
            <a:lvl9pPr>
              <a:defRPr sz="1125">
                <a:solidFill>
                  <a:schemeClr val="accent3"/>
                </a:solidFill>
                <a:latin typeface="Arial"/>
                <a:ea typeface="Arial"/>
                <a:cs typeface="Arial"/>
              </a:defRPr>
            </a:lvl9pPr>
          </a:lstStyle>
          <a:p>
            <a:pPr>
              <a:defRPr sz="1125">
                <a:solidFill>
                  <a:schemeClr val="accent3"/>
                </a:solidFill>
                <a:latin typeface="Arial"/>
                <a:ea typeface="Arial"/>
                <a:cs typeface="Arial"/>
              </a:defRPr>
            </a:pPr>
            <a:r>
              <a:rPr sz="1125">
                <a:solidFill>
                  <a:schemeClr val="accent3"/>
                </a:solidFill>
                <a:latin typeface="Arial"/>
                <a:ea typeface="Arial"/>
                <a:cs typeface="Arial"/>
              </a:rPr>
              <a:t>ST. CLEMENT OF ROME</a:t>
            </a:r>
          </a:p>
        </p:txBody>
      </p:sp>
      <p:sp>
        <p:nvSpPr>
          <p:cNvPr id="2" name="Rectangle 1">
            <a:extLst>
              <a:ext uri="{FF2B5EF4-FFF2-40B4-BE49-F238E27FC236}">
                <a16:creationId xmlns:a16="http://schemas.microsoft.com/office/drawing/2014/main" id="{B1373F34-A63F-4ADE-A202-A43042FFEDB6}"/>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Section label">
            <a:extLst>
              <a:ext uri="{FF2B5EF4-FFF2-40B4-BE49-F238E27FC236}">
                <a16:creationId xmlns:a16="http://schemas.microsoft.com/office/drawing/2014/main" id="{60A56DE5-E825-4F9A-B70D-754BAC41C269}"/>
              </a:ext>
            </a:extLst>
          </p:cNvPr>
          <p:cNvSpPr>
            <a:spLocks noGrp="1"/>
          </p:cNvSpPr>
          <p:nvPr>
            <p:ph type="body"/>
          </p:nvPr>
        </p:nvSpPr>
        <p:spPr>
          <a:xfrm>
            <a:off x="685800" y="495300"/>
            <a:ext cx="10820400" cy="285750"/>
          </a:xfrm>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PRAYER</a:t>
            </a:r>
          </a:p>
        </p:txBody>
      </p:sp>
      <p:sp>
        <p:nvSpPr>
          <p:cNvPr id="4" name="Slide title">
            <a:extLst>
              <a:ext uri="{FF2B5EF4-FFF2-40B4-BE49-F238E27FC236}">
                <a16:creationId xmlns:a16="http://schemas.microsoft.com/office/drawing/2014/main" id="{308B9A8C-D0C5-4CEE-9574-36C1DFC8FE86}"/>
              </a:ext>
            </a:extLst>
          </p:cNvPr>
          <p:cNvSpPr>
            <a:spLocks noGrp="1"/>
          </p:cNvSpPr>
          <p:nvPr>
            <p:ph type="title" idx="1"/>
          </p:nvPr>
        </p:nvSpPr>
        <p:spPr>
          <a:xfrm>
            <a:off x="685800" y="990600"/>
            <a:ext cx="10820400" cy="904875"/>
          </a:xfrm>
          <a:prstGeom prst="rect">
            <a:avLst/>
          </a:prstGeom>
          <a:noFill/>
          <a:ln w="0">
            <a:noFill/>
          </a:ln>
        </p:spPr>
        <p:txBody>
          <a:bodyPr lIns="0" tIns="0" rIns="0" bIns="0">
            <a:noAutofit/>
          </a:bodyPr>
          <a:lstStyle>
            <a:defPPr>
              <a:defRPr sz="3600" b="0">
                <a:solidFill>
                  <a:schemeClr val="lt1"/>
                </a:solidFill>
                <a:latin typeface="Georgia"/>
                <a:ea typeface="Georgia"/>
                <a:cs typeface="Georgia"/>
              </a:defRPr>
            </a:defPPr>
            <a:lvl1pPr>
              <a:defRPr sz="3600" b="0">
                <a:solidFill>
                  <a:schemeClr val="lt1"/>
                </a:solidFill>
                <a:latin typeface="Georgia"/>
                <a:ea typeface="Georgia"/>
                <a:cs typeface="Georgia"/>
              </a:defRPr>
            </a:lvl1pPr>
            <a:lvl2pPr>
              <a:defRPr sz="3600" b="0">
                <a:solidFill>
                  <a:schemeClr val="lt1"/>
                </a:solidFill>
                <a:latin typeface="Georgia"/>
                <a:ea typeface="Georgia"/>
                <a:cs typeface="Georgia"/>
              </a:defRPr>
            </a:lvl2pPr>
            <a:lvl3pPr>
              <a:defRPr sz="3600" b="0">
                <a:solidFill>
                  <a:schemeClr val="lt1"/>
                </a:solidFill>
                <a:latin typeface="Georgia"/>
                <a:ea typeface="Georgia"/>
                <a:cs typeface="Georgia"/>
              </a:defRPr>
            </a:lvl3pPr>
            <a:lvl4pPr>
              <a:defRPr sz="3600" b="0">
                <a:solidFill>
                  <a:schemeClr val="lt1"/>
                </a:solidFill>
                <a:latin typeface="Georgia"/>
                <a:ea typeface="Georgia"/>
                <a:cs typeface="Georgia"/>
              </a:defRPr>
            </a:lvl4pPr>
            <a:lvl5pPr>
              <a:defRPr sz="3600" b="0">
                <a:solidFill>
                  <a:schemeClr val="lt1"/>
                </a:solidFill>
                <a:latin typeface="Georgia"/>
                <a:ea typeface="Georgia"/>
                <a:cs typeface="Georgia"/>
              </a:defRPr>
            </a:lvl5pPr>
            <a:lvl6pPr>
              <a:defRPr sz="3600" b="0">
                <a:solidFill>
                  <a:schemeClr val="lt1"/>
                </a:solidFill>
                <a:latin typeface="Georgia"/>
                <a:ea typeface="Georgia"/>
                <a:cs typeface="Georgia"/>
              </a:defRPr>
            </a:lvl6pPr>
            <a:lvl7pPr>
              <a:defRPr sz="3600" b="0">
                <a:solidFill>
                  <a:schemeClr val="lt1"/>
                </a:solidFill>
                <a:latin typeface="Georgia"/>
                <a:ea typeface="Georgia"/>
                <a:cs typeface="Georgia"/>
              </a:defRPr>
            </a:lvl7pPr>
            <a:lvl8pPr>
              <a:defRPr sz="3600" b="0">
                <a:solidFill>
                  <a:schemeClr val="lt1"/>
                </a:solidFill>
                <a:latin typeface="Georgia"/>
                <a:ea typeface="Georgia"/>
                <a:cs typeface="Georgia"/>
              </a:defRPr>
            </a:lvl8pPr>
            <a:lvl9pPr>
              <a:defRPr sz="3600" b="0">
                <a:solidFill>
                  <a:schemeClr val="lt1"/>
                </a:solidFill>
                <a:latin typeface="Georgia"/>
                <a:ea typeface="Georgia"/>
                <a:cs typeface="Georgia"/>
              </a:defRPr>
            </a:lvl9pPr>
          </a:lstStyle>
          <a:p>
            <a:pPr marL="0" indent="0">
              <a:buNone/>
              <a:defRPr sz="3600" b="0">
                <a:solidFill>
                  <a:schemeClr val="lt1"/>
                </a:solidFill>
                <a:latin typeface="Georgia"/>
                <a:ea typeface="Georgia"/>
                <a:cs typeface="Georgia"/>
              </a:defRPr>
            </a:pPr>
            <a:r>
              <a:t>[Prayer title]</a:t>
            </a:r>
          </a:p>
        </p:txBody>
      </p:sp>
      <p:sp>
        <p:nvSpPr>
          <p:cNvPr id="5" name="Prayer invitation">
            <a:extLst>
              <a:ext uri="{FF2B5EF4-FFF2-40B4-BE49-F238E27FC236}">
                <a16:creationId xmlns:a16="http://schemas.microsoft.com/office/drawing/2014/main" id="{2A51E235-5D2A-4F24-B246-C355AD99D836}"/>
              </a:ext>
            </a:extLst>
          </p:cNvPr>
          <p:cNvSpPr>
            <a:spLocks noGrp="1"/>
          </p:cNvSpPr>
          <p:nvPr>
            <p:ph type="body" idx="2"/>
          </p:nvPr>
        </p:nvSpPr>
        <p:spPr>
          <a:xfrm>
            <a:off x="685800" y="2152650"/>
            <a:ext cx="7296150" cy="723900"/>
          </a:xfrm>
          <a:prstGeom prst="rect">
            <a:avLst/>
          </a:prstGeom>
          <a:noFill/>
          <a:ln w="0">
            <a:noFill/>
          </a:ln>
        </p:spPr>
        <p:txBody>
          <a:bodyPr lIns="0" tIns="0" rIns="0" bIns="0">
            <a:noAutofit/>
          </a:bodyPr>
          <a:lstStyle>
            <a:defPPr>
              <a:defRPr sz="1950" b="0">
                <a:solidFill>
                  <a:schemeClr val="accent3"/>
                </a:solidFill>
                <a:latin typeface="Arial"/>
                <a:ea typeface="Arial"/>
                <a:cs typeface="Arial"/>
              </a:defRPr>
            </a:defPPr>
            <a:lvl1pPr>
              <a:defRPr sz="1950" b="0">
                <a:solidFill>
                  <a:schemeClr val="accent3"/>
                </a:solidFill>
                <a:latin typeface="Arial"/>
                <a:ea typeface="Arial"/>
                <a:cs typeface="Arial"/>
              </a:defRPr>
            </a:lvl1pPr>
            <a:lvl2pPr>
              <a:defRPr sz="1950" b="0">
                <a:solidFill>
                  <a:schemeClr val="accent3"/>
                </a:solidFill>
                <a:latin typeface="Arial"/>
                <a:ea typeface="Arial"/>
                <a:cs typeface="Arial"/>
              </a:defRPr>
            </a:lvl2pPr>
            <a:lvl3pPr>
              <a:defRPr sz="1950" b="0">
                <a:solidFill>
                  <a:schemeClr val="accent3"/>
                </a:solidFill>
                <a:latin typeface="Arial"/>
                <a:ea typeface="Arial"/>
                <a:cs typeface="Arial"/>
              </a:defRPr>
            </a:lvl3pPr>
            <a:lvl4pPr>
              <a:defRPr sz="1950" b="0">
                <a:solidFill>
                  <a:schemeClr val="accent3"/>
                </a:solidFill>
                <a:latin typeface="Arial"/>
                <a:ea typeface="Arial"/>
                <a:cs typeface="Arial"/>
              </a:defRPr>
            </a:lvl4pPr>
            <a:lvl5pPr>
              <a:defRPr sz="1950" b="0">
                <a:solidFill>
                  <a:schemeClr val="accent3"/>
                </a:solidFill>
                <a:latin typeface="Arial"/>
                <a:ea typeface="Arial"/>
                <a:cs typeface="Arial"/>
              </a:defRPr>
            </a:lvl5pPr>
            <a:lvl6pPr>
              <a:defRPr sz="1950" b="0">
                <a:solidFill>
                  <a:schemeClr val="accent3"/>
                </a:solidFill>
                <a:latin typeface="Arial"/>
                <a:ea typeface="Arial"/>
                <a:cs typeface="Arial"/>
              </a:defRPr>
            </a:lvl6pPr>
            <a:lvl7pPr>
              <a:defRPr sz="1950" b="0">
                <a:solidFill>
                  <a:schemeClr val="accent3"/>
                </a:solidFill>
                <a:latin typeface="Arial"/>
                <a:ea typeface="Arial"/>
                <a:cs typeface="Arial"/>
              </a:defRPr>
            </a:lvl7pPr>
            <a:lvl8pPr>
              <a:defRPr sz="1950" b="0">
                <a:solidFill>
                  <a:schemeClr val="accent3"/>
                </a:solidFill>
                <a:latin typeface="Arial"/>
                <a:ea typeface="Arial"/>
                <a:cs typeface="Arial"/>
              </a:defRPr>
            </a:lvl8pPr>
            <a:lvl9pPr>
              <a:defRPr sz="1950" b="0">
                <a:solidFill>
                  <a:schemeClr val="accent3"/>
                </a:solidFill>
                <a:latin typeface="Arial"/>
                <a:ea typeface="Arial"/>
                <a:cs typeface="Arial"/>
              </a:defRPr>
            </a:lvl9pPr>
          </a:lstStyle>
          <a:p>
            <a:pPr marL="0" indent="0">
              <a:buNone/>
              <a:defRPr sz="1950" b="0">
                <a:solidFill>
                  <a:schemeClr val="accent3"/>
                </a:solidFill>
                <a:latin typeface="Arial"/>
                <a:ea typeface="Arial"/>
                <a:cs typeface="Arial"/>
              </a:defRPr>
            </a:pPr>
            <a:r>
              <a:t>[Invitation to quiet the heart and turn to Christ]</a:t>
            </a:r>
          </a:p>
        </p:txBody>
      </p:sp>
      <p:sp>
        <p:nvSpPr>
          <p:cNvPr id="6" name="Prayer text">
            <a:extLst>
              <a:ext uri="{FF2B5EF4-FFF2-40B4-BE49-F238E27FC236}">
                <a16:creationId xmlns:a16="http://schemas.microsoft.com/office/drawing/2014/main" id="{57A1C6D2-37A8-4688-9FAA-0CDDEB1442DD}"/>
              </a:ext>
            </a:extLst>
          </p:cNvPr>
          <p:cNvSpPr>
            <a:spLocks noGrp="1"/>
          </p:cNvSpPr>
          <p:nvPr>
            <p:ph type="body" idx="3"/>
          </p:nvPr>
        </p:nvSpPr>
        <p:spPr>
          <a:xfrm>
            <a:off x="685800" y="3209925"/>
            <a:ext cx="7296150" cy="2124075"/>
          </a:xfrm>
          <a:prstGeom prst="rect">
            <a:avLst/>
          </a:prstGeom>
          <a:noFill/>
          <a:ln w="0">
            <a:noFill/>
          </a:ln>
        </p:spPr>
        <p:txBody>
          <a:bodyPr lIns="0" tIns="0" rIns="0" bIns="0">
            <a:noAutofit/>
          </a:bodyPr>
          <a:lstStyle>
            <a:defPPr>
              <a:defRPr sz="2475" b="0">
                <a:solidFill>
                  <a:schemeClr val="lt1"/>
                </a:solidFill>
                <a:latin typeface="Georgia"/>
                <a:ea typeface="Georgia"/>
                <a:cs typeface="Georgia"/>
              </a:defRPr>
            </a:defPPr>
            <a:lvl1pPr>
              <a:defRPr sz="2475" b="0">
                <a:solidFill>
                  <a:schemeClr val="lt1"/>
                </a:solidFill>
                <a:latin typeface="Georgia"/>
                <a:ea typeface="Georgia"/>
                <a:cs typeface="Georgia"/>
              </a:defRPr>
            </a:lvl1pPr>
            <a:lvl2pPr>
              <a:defRPr sz="2475" b="0">
                <a:solidFill>
                  <a:schemeClr val="lt1"/>
                </a:solidFill>
                <a:latin typeface="Georgia"/>
                <a:ea typeface="Georgia"/>
                <a:cs typeface="Georgia"/>
              </a:defRPr>
            </a:lvl2pPr>
            <a:lvl3pPr>
              <a:defRPr sz="2475" b="0">
                <a:solidFill>
                  <a:schemeClr val="lt1"/>
                </a:solidFill>
                <a:latin typeface="Georgia"/>
                <a:ea typeface="Georgia"/>
                <a:cs typeface="Georgia"/>
              </a:defRPr>
            </a:lvl3pPr>
            <a:lvl4pPr>
              <a:defRPr sz="2475" b="0">
                <a:solidFill>
                  <a:schemeClr val="lt1"/>
                </a:solidFill>
                <a:latin typeface="Georgia"/>
                <a:ea typeface="Georgia"/>
                <a:cs typeface="Georgia"/>
              </a:defRPr>
            </a:lvl4pPr>
            <a:lvl5pPr>
              <a:defRPr sz="2475" b="0">
                <a:solidFill>
                  <a:schemeClr val="lt1"/>
                </a:solidFill>
                <a:latin typeface="Georgia"/>
                <a:ea typeface="Georgia"/>
                <a:cs typeface="Georgia"/>
              </a:defRPr>
            </a:lvl5pPr>
            <a:lvl6pPr>
              <a:defRPr sz="2475" b="0">
                <a:solidFill>
                  <a:schemeClr val="lt1"/>
                </a:solidFill>
                <a:latin typeface="Georgia"/>
                <a:ea typeface="Georgia"/>
                <a:cs typeface="Georgia"/>
              </a:defRPr>
            </a:lvl6pPr>
            <a:lvl7pPr>
              <a:defRPr sz="2475" b="0">
                <a:solidFill>
                  <a:schemeClr val="lt1"/>
                </a:solidFill>
                <a:latin typeface="Georgia"/>
                <a:ea typeface="Georgia"/>
                <a:cs typeface="Georgia"/>
              </a:defRPr>
            </a:lvl7pPr>
            <a:lvl8pPr>
              <a:defRPr sz="2475" b="0">
                <a:solidFill>
                  <a:schemeClr val="lt1"/>
                </a:solidFill>
                <a:latin typeface="Georgia"/>
                <a:ea typeface="Georgia"/>
                <a:cs typeface="Georgia"/>
              </a:defRPr>
            </a:lvl8pPr>
            <a:lvl9pPr>
              <a:defRPr sz="2475" b="0">
                <a:solidFill>
                  <a:schemeClr val="lt1"/>
                </a:solidFill>
                <a:latin typeface="Georgia"/>
                <a:ea typeface="Georgia"/>
                <a:cs typeface="Georgia"/>
              </a:defRPr>
            </a:lvl9pPr>
          </a:lstStyle>
          <a:p>
            <a:pPr marL="0" indent="0">
              <a:buNone/>
              <a:defRPr sz="2475" b="0">
                <a:solidFill>
                  <a:schemeClr val="lt1"/>
                </a:solidFill>
                <a:latin typeface="Georgia"/>
                <a:ea typeface="Georgia"/>
                <a:cs typeface="Georgia"/>
              </a:defRPr>
            </a:pPr>
            <a:r>
              <a:t>[Insert the prayer text here.]</a:t>
            </a:r>
          </a:p>
          <a:p>
            <a:pPr marL="0" indent="0">
              <a:buNone/>
              <a:defRPr sz="2475" b="0">
                <a:solidFill>
                  <a:schemeClr val="lt1"/>
                </a:solidFill>
                <a:latin typeface="Georgia"/>
                <a:ea typeface="Georgia"/>
                <a:cs typeface="Georgia"/>
              </a:defRPr>
            </a:pPr>
            <a:endParaRPr/>
          </a:p>
          <a:p>
            <a:pPr marL="0" indent="0">
              <a:buNone/>
              <a:defRPr sz="2475" b="0">
                <a:solidFill>
                  <a:schemeClr val="lt1"/>
                </a:solidFill>
                <a:latin typeface="Georgia"/>
                <a:ea typeface="Georgia"/>
                <a:cs typeface="Georgia"/>
              </a:defRPr>
            </a:pPr>
            <a:r>
              <a:t>[Add a response or a pause for silence.]</a:t>
            </a:r>
          </a:p>
        </p:txBody>
      </p:sp>
      <p:sp>
        <p:nvSpPr>
          <p:cNvPr id="7" name="Prayer source">
            <a:extLst>
              <a:ext uri="{FF2B5EF4-FFF2-40B4-BE49-F238E27FC236}">
                <a16:creationId xmlns:a16="http://schemas.microsoft.com/office/drawing/2014/main" id="{34C93BF5-8B8B-4714-A28E-A68298A083E0}"/>
              </a:ext>
            </a:extLst>
          </p:cNvPr>
          <p:cNvSpPr>
            <a:spLocks noGrp="1"/>
          </p:cNvSpPr>
          <p:nvPr>
            <p:ph type="body" idx="4"/>
          </p:nvPr>
        </p:nvSpPr>
        <p:spPr>
          <a:xfrm>
            <a:off x="685800" y="5657850"/>
            <a:ext cx="7296150" cy="352425"/>
          </a:xfrm>
          <a:prstGeom prst="rect">
            <a:avLst/>
          </a:prstGeom>
          <a:noFill/>
          <a:ln w="0">
            <a:noFill/>
          </a:ln>
        </p:spPr>
        <p:txBody>
          <a:bodyPr lIns="0" tIns="0" rIns="0" bIns="0">
            <a:noAutofit/>
          </a:bodyPr>
          <a:lstStyle>
            <a:defPPr>
              <a:defRPr sz="1500" b="0">
                <a:solidFill>
                  <a:schemeClr val="accent3"/>
                </a:solidFill>
                <a:latin typeface="Arial"/>
                <a:ea typeface="Arial"/>
                <a:cs typeface="Arial"/>
              </a:defRPr>
            </a:defPPr>
            <a:lvl1pPr>
              <a:defRPr sz="1500" b="0">
                <a:solidFill>
                  <a:schemeClr val="accent3"/>
                </a:solidFill>
                <a:latin typeface="Arial"/>
                <a:ea typeface="Arial"/>
                <a:cs typeface="Arial"/>
              </a:defRPr>
            </a:lvl1pPr>
            <a:lvl2pPr>
              <a:defRPr sz="1500" b="0">
                <a:solidFill>
                  <a:schemeClr val="accent3"/>
                </a:solidFill>
                <a:latin typeface="Arial"/>
                <a:ea typeface="Arial"/>
                <a:cs typeface="Arial"/>
              </a:defRPr>
            </a:lvl2pPr>
            <a:lvl3pPr>
              <a:defRPr sz="1500" b="0">
                <a:solidFill>
                  <a:schemeClr val="accent3"/>
                </a:solidFill>
                <a:latin typeface="Arial"/>
                <a:ea typeface="Arial"/>
                <a:cs typeface="Arial"/>
              </a:defRPr>
            </a:lvl3pPr>
            <a:lvl4pPr>
              <a:defRPr sz="1500" b="0">
                <a:solidFill>
                  <a:schemeClr val="accent3"/>
                </a:solidFill>
                <a:latin typeface="Arial"/>
                <a:ea typeface="Arial"/>
                <a:cs typeface="Arial"/>
              </a:defRPr>
            </a:lvl4pPr>
            <a:lvl5pPr>
              <a:defRPr sz="1500" b="0">
                <a:solidFill>
                  <a:schemeClr val="accent3"/>
                </a:solidFill>
                <a:latin typeface="Arial"/>
                <a:ea typeface="Arial"/>
                <a:cs typeface="Arial"/>
              </a:defRPr>
            </a:lvl5pPr>
            <a:lvl6pPr>
              <a:defRPr sz="1500" b="0">
                <a:solidFill>
                  <a:schemeClr val="accent3"/>
                </a:solidFill>
                <a:latin typeface="Arial"/>
                <a:ea typeface="Arial"/>
                <a:cs typeface="Arial"/>
              </a:defRPr>
            </a:lvl6pPr>
            <a:lvl7pPr>
              <a:defRPr sz="1500" b="0">
                <a:solidFill>
                  <a:schemeClr val="accent3"/>
                </a:solidFill>
                <a:latin typeface="Arial"/>
                <a:ea typeface="Arial"/>
                <a:cs typeface="Arial"/>
              </a:defRPr>
            </a:lvl7pPr>
            <a:lvl8pPr>
              <a:defRPr sz="1500" b="0">
                <a:solidFill>
                  <a:schemeClr val="accent3"/>
                </a:solidFill>
                <a:latin typeface="Arial"/>
                <a:ea typeface="Arial"/>
                <a:cs typeface="Arial"/>
              </a:defRPr>
            </a:lvl8pPr>
            <a:lvl9pPr>
              <a:defRPr sz="1500" b="0">
                <a:solidFill>
                  <a:schemeClr val="accent3"/>
                </a:solidFill>
                <a:latin typeface="Arial"/>
                <a:ea typeface="Arial"/>
                <a:cs typeface="Arial"/>
              </a:defRPr>
            </a:lvl9pPr>
          </a:lstStyle>
          <a:p>
            <a:pPr marL="0" indent="0">
              <a:buNone/>
              <a:defRPr sz="1500" b="0">
                <a:solidFill>
                  <a:schemeClr val="accent3"/>
                </a:solidFill>
                <a:latin typeface="Arial"/>
                <a:ea typeface="Arial"/>
                <a:cs typeface="Arial"/>
              </a:defRPr>
            </a:pPr>
            <a:r>
              <a:t>[Prayer source or devotion]</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R — Closing">
    <p:bg>
      <p:bgPr>
        <a:solidFill>
          <a:schemeClr val="accent3"/>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DB2B53-7872-4C1E-B7E2-46EBF2C0B594}"/>
              </a:ext>
            </a:extLst>
          </p:cNvPr>
          <p:cNvSpPr>
            <a:spLocks noGrp="1"/>
          </p:cNvSpPr>
          <p:nvPr/>
        </p:nvSpPr>
        <p:spPr>
          <a:xfrm>
            <a:off x="685800" y="6286500"/>
            <a:ext cx="6286500" cy="238125"/>
          </a:xfrm>
          <a:prstGeom prst="rect">
            <a:avLst/>
          </a:prstGeom>
          <a:noFill/>
          <a:ln w="0">
            <a:noFill/>
          </a:ln>
        </p:spPr>
        <p:txBody>
          <a:bodyPr lIns="0" tIns="0" rIns="0" bIns="0"/>
          <a:lstStyle>
            <a:defPPr>
              <a:defRPr sz="1125">
                <a:solidFill>
                  <a:schemeClr val="accent1"/>
                </a:solidFill>
                <a:latin typeface="Arial"/>
                <a:ea typeface="Arial"/>
                <a:cs typeface="Arial"/>
              </a:defRPr>
            </a:defPPr>
            <a:lvl1pPr>
              <a:defRPr sz="1125">
                <a:solidFill>
                  <a:schemeClr val="accent1"/>
                </a:solidFill>
                <a:latin typeface="Arial"/>
                <a:ea typeface="Arial"/>
                <a:cs typeface="Arial"/>
              </a:defRPr>
            </a:lvl1pPr>
            <a:lvl2pPr>
              <a:defRPr sz="1125">
                <a:solidFill>
                  <a:schemeClr val="accent1"/>
                </a:solidFill>
                <a:latin typeface="Arial"/>
                <a:ea typeface="Arial"/>
                <a:cs typeface="Arial"/>
              </a:defRPr>
            </a:lvl2pPr>
            <a:lvl3pPr>
              <a:defRPr sz="1125">
                <a:solidFill>
                  <a:schemeClr val="accent1"/>
                </a:solidFill>
                <a:latin typeface="Arial"/>
                <a:ea typeface="Arial"/>
                <a:cs typeface="Arial"/>
              </a:defRPr>
            </a:lvl3pPr>
            <a:lvl4pPr>
              <a:defRPr sz="1125">
                <a:solidFill>
                  <a:schemeClr val="accent1"/>
                </a:solidFill>
                <a:latin typeface="Arial"/>
                <a:ea typeface="Arial"/>
                <a:cs typeface="Arial"/>
              </a:defRPr>
            </a:lvl4pPr>
            <a:lvl5pPr>
              <a:defRPr sz="1125">
                <a:solidFill>
                  <a:schemeClr val="accent1"/>
                </a:solidFill>
                <a:latin typeface="Arial"/>
                <a:ea typeface="Arial"/>
                <a:cs typeface="Arial"/>
              </a:defRPr>
            </a:lvl5pPr>
            <a:lvl6pPr>
              <a:defRPr sz="1125">
                <a:solidFill>
                  <a:schemeClr val="accent1"/>
                </a:solidFill>
                <a:latin typeface="Arial"/>
                <a:ea typeface="Arial"/>
                <a:cs typeface="Arial"/>
              </a:defRPr>
            </a:lvl6pPr>
            <a:lvl7pPr>
              <a:defRPr sz="1125">
                <a:solidFill>
                  <a:schemeClr val="accent1"/>
                </a:solidFill>
                <a:latin typeface="Arial"/>
                <a:ea typeface="Arial"/>
                <a:cs typeface="Arial"/>
              </a:defRPr>
            </a:lvl7pPr>
            <a:lvl8pPr>
              <a:defRPr sz="1125">
                <a:solidFill>
                  <a:schemeClr val="accent1"/>
                </a:solidFill>
                <a:latin typeface="Arial"/>
                <a:ea typeface="Arial"/>
                <a:cs typeface="Arial"/>
              </a:defRPr>
            </a:lvl8pPr>
            <a:lvl9pPr>
              <a:defRPr sz="1125">
                <a:solidFill>
                  <a:schemeClr val="accent1"/>
                </a:solidFill>
                <a:latin typeface="Arial"/>
                <a:ea typeface="Arial"/>
                <a:cs typeface="Arial"/>
              </a:defRPr>
            </a:lvl9pPr>
          </a:lstStyle>
          <a:p>
            <a:pPr>
              <a:defRPr sz="1125">
                <a:solidFill>
                  <a:schemeClr val="accent1"/>
                </a:solidFill>
                <a:latin typeface="Arial"/>
                <a:ea typeface="Arial"/>
                <a:cs typeface="Arial"/>
              </a:defRPr>
            </a:pPr>
            <a:r>
              <a:rPr sz="1125">
                <a:solidFill>
                  <a:schemeClr val="accent1"/>
                </a:solidFill>
                <a:latin typeface="Arial"/>
                <a:ea typeface="Arial"/>
                <a:cs typeface="Arial"/>
              </a:rPr>
              <a:t>ST. CLEMENT OF ROME</a:t>
            </a:r>
          </a:p>
        </p:txBody>
      </p:sp>
      <p:sp>
        <p:nvSpPr>
          <p:cNvPr id="2" name="Rectangle 1">
            <a:extLst>
              <a:ext uri="{FF2B5EF4-FFF2-40B4-BE49-F238E27FC236}">
                <a16:creationId xmlns:a16="http://schemas.microsoft.com/office/drawing/2014/main" id="{8C928389-2075-4CF3-9A67-B85E15540D19}"/>
              </a:ext>
            </a:extLst>
          </p:cNvPr>
          <p:cNvSpPr>
            <a:spLocks noGrp="1"/>
          </p:cNvSpPr>
          <p:nvPr/>
        </p:nvSpPr>
        <p:spPr>
          <a:xfrm>
            <a:off x="10763250" y="6257925"/>
            <a:ext cx="742950" cy="276225"/>
          </a:xfrm>
          <a:prstGeom prst="rect">
            <a:avLst/>
          </a:prstGeom>
          <a:noFill/>
          <a:ln w="0">
            <a:noFill/>
          </a:ln>
        </p:spPr>
        <p:txBody>
          <a:bodyPr lIns="0" tIns="0" rIns="0" bIns="0"/>
          <a:lstStyle>
            <a:defPPr>
              <a:defRPr sz="1500">
                <a:solidFill>
                  <a:schemeClr val="accent2"/>
                </a:solidFill>
                <a:latin typeface="Georgia"/>
                <a:ea typeface="Georgia"/>
                <a:cs typeface="Georgia"/>
              </a:defRPr>
            </a:defPPr>
            <a:lvl1pPr>
              <a:defRPr sz="1500">
                <a:solidFill>
                  <a:schemeClr val="accent2"/>
                </a:solidFill>
                <a:latin typeface="Georgia"/>
                <a:ea typeface="Georgia"/>
                <a:cs typeface="Georgia"/>
              </a:defRPr>
            </a:lvl1pPr>
            <a:lvl2pPr>
              <a:defRPr sz="1500">
                <a:solidFill>
                  <a:schemeClr val="accent2"/>
                </a:solidFill>
                <a:latin typeface="Georgia"/>
                <a:ea typeface="Georgia"/>
                <a:cs typeface="Georgia"/>
              </a:defRPr>
            </a:lvl2pPr>
            <a:lvl3pPr>
              <a:defRPr sz="1500">
                <a:solidFill>
                  <a:schemeClr val="accent2"/>
                </a:solidFill>
                <a:latin typeface="Georgia"/>
                <a:ea typeface="Georgia"/>
                <a:cs typeface="Georgia"/>
              </a:defRPr>
            </a:lvl3pPr>
            <a:lvl4pPr>
              <a:defRPr sz="1500">
                <a:solidFill>
                  <a:schemeClr val="accent2"/>
                </a:solidFill>
                <a:latin typeface="Georgia"/>
                <a:ea typeface="Georgia"/>
                <a:cs typeface="Georgia"/>
              </a:defRPr>
            </a:lvl4pPr>
            <a:lvl5pPr>
              <a:defRPr sz="1500">
                <a:solidFill>
                  <a:schemeClr val="accent2"/>
                </a:solidFill>
                <a:latin typeface="Georgia"/>
                <a:ea typeface="Georgia"/>
                <a:cs typeface="Georgia"/>
              </a:defRPr>
            </a:lvl5pPr>
            <a:lvl6pPr>
              <a:defRPr sz="1500">
                <a:solidFill>
                  <a:schemeClr val="accent2"/>
                </a:solidFill>
                <a:latin typeface="Georgia"/>
                <a:ea typeface="Georgia"/>
                <a:cs typeface="Georgia"/>
              </a:defRPr>
            </a:lvl6pPr>
            <a:lvl7pPr>
              <a:defRPr sz="1500">
                <a:solidFill>
                  <a:schemeClr val="accent2"/>
                </a:solidFill>
                <a:latin typeface="Georgia"/>
                <a:ea typeface="Georgia"/>
                <a:cs typeface="Georgia"/>
              </a:defRPr>
            </a:lvl7pPr>
            <a:lvl8pPr>
              <a:defRPr sz="1500">
                <a:solidFill>
                  <a:schemeClr val="accent2"/>
                </a:solidFill>
                <a:latin typeface="Georgia"/>
                <a:ea typeface="Georgia"/>
                <a:cs typeface="Georgia"/>
              </a:defRPr>
            </a:lvl8pPr>
            <a:lvl9pPr>
              <a:defRPr sz="1500">
                <a:solidFill>
                  <a:schemeClr val="accent2"/>
                </a:solidFill>
                <a:latin typeface="Georgia"/>
                <a:ea typeface="Georgia"/>
                <a:cs typeface="Georgia"/>
              </a:defRPr>
            </a:lvl9pPr>
          </a:lstStyle>
          <a:p>
            <a:pPr>
              <a:defRPr sz="1500">
                <a:solidFill>
                  <a:schemeClr val="accent2"/>
                </a:solidFill>
                <a:latin typeface="Georgia"/>
                <a:ea typeface="Georgia"/>
                <a:cs typeface="Georgia"/>
              </a:defRPr>
            </a:pPr>
            <a:r>
              <a:rPr sz="1500">
                <a:solidFill>
                  <a:schemeClr val="accent2"/>
                </a:solidFill>
                <a:latin typeface="Georgia"/>
                <a:ea typeface="Georgia"/>
                <a:cs typeface="Georgia"/>
              </a:rPr>
              <a:t>COR</a:t>
            </a:r>
          </a:p>
        </p:txBody>
      </p:sp>
      <p:sp>
        <p:nvSpPr>
          <p:cNvPr id="3" name="Closing title">
            <a:extLst>
              <a:ext uri="{FF2B5EF4-FFF2-40B4-BE49-F238E27FC236}">
                <a16:creationId xmlns:a16="http://schemas.microsoft.com/office/drawing/2014/main" id="{5D3B3E87-8F0D-4A18-8288-F89FF9DD3296}"/>
              </a:ext>
            </a:extLst>
          </p:cNvPr>
          <p:cNvSpPr>
            <a:spLocks noGrp="1"/>
          </p:cNvSpPr>
          <p:nvPr>
            <p:ph type="title"/>
          </p:nvPr>
        </p:nvSpPr>
        <p:spPr>
          <a:xfrm>
            <a:off x="685800" y="1085850"/>
            <a:ext cx="7858125" cy="990600"/>
          </a:xfrm>
          <a:prstGeom prst="rect">
            <a:avLst/>
          </a:prstGeom>
          <a:noFill/>
          <a:ln w="0">
            <a:noFill/>
          </a:ln>
        </p:spPr>
        <p:txBody>
          <a:bodyPr lIns="0" tIns="0" rIns="0" bIns="0">
            <a:noAutofit/>
          </a:bodyPr>
          <a:lstStyle>
            <a:defPPr>
              <a:defRPr sz="4275" b="0">
                <a:solidFill>
                  <a:schemeClr val="tx1"/>
                </a:solidFill>
                <a:latin typeface="Georgia"/>
                <a:ea typeface="Georgia"/>
                <a:cs typeface="Georgia"/>
              </a:defRPr>
            </a:defPPr>
            <a:lvl1pPr>
              <a:defRPr sz="4275" b="0">
                <a:solidFill>
                  <a:schemeClr val="tx1"/>
                </a:solidFill>
                <a:latin typeface="Georgia"/>
                <a:ea typeface="Georgia"/>
                <a:cs typeface="Georgia"/>
              </a:defRPr>
            </a:lvl1pPr>
            <a:lvl2pPr>
              <a:defRPr sz="4275" b="0">
                <a:solidFill>
                  <a:schemeClr val="tx1"/>
                </a:solidFill>
                <a:latin typeface="Georgia"/>
                <a:ea typeface="Georgia"/>
                <a:cs typeface="Georgia"/>
              </a:defRPr>
            </a:lvl2pPr>
            <a:lvl3pPr>
              <a:defRPr sz="4275" b="0">
                <a:solidFill>
                  <a:schemeClr val="tx1"/>
                </a:solidFill>
                <a:latin typeface="Georgia"/>
                <a:ea typeface="Georgia"/>
                <a:cs typeface="Georgia"/>
              </a:defRPr>
            </a:lvl3pPr>
            <a:lvl4pPr>
              <a:defRPr sz="4275" b="0">
                <a:solidFill>
                  <a:schemeClr val="tx1"/>
                </a:solidFill>
                <a:latin typeface="Georgia"/>
                <a:ea typeface="Georgia"/>
                <a:cs typeface="Georgia"/>
              </a:defRPr>
            </a:lvl4pPr>
            <a:lvl5pPr>
              <a:defRPr sz="4275" b="0">
                <a:solidFill>
                  <a:schemeClr val="tx1"/>
                </a:solidFill>
                <a:latin typeface="Georgia"/>
                <a:ea typeface="Georgia"/>
                <a:cs typeface="Georgia"/>
              </a:defRPr>
            </a:lvl5pPr>
            <a:lvl6pPr>
              <a:defRPr sz="4275" b="0">
                <a:solidFill>
                  <a:schemeClr val="tx1"/>
                </a:solidFill>
                <a:latin typeface="Georgia"/>
                <a:ea typeface="Georgia"/>
                <a:cs typeface="Georgia"/>
              </a:defRPr>
            </a:lvl6pPr>
            <a:lvl7pPr>
              <a:defRPr sz="4275" b="0">
                <a:solidFill>
                  <a:schemeClr val="tx1"/>
                </a:solidFill>
                <a:latin typeface="Georgia"/>
                <a:ea typeface="Georgia"/>
                <a:cs typeface="Georgia"/>
              </a:defRPr>
            </a:lvl7pPr>
            <a:lvl8pPr>
              <a:defRPr sz="4275" b="0">
                <a:solidFill>
                  <a:schemeClr val="tx1"/>
                </a:solidFill>
                <a:latin typeface="Georgia"/>
                <a:ea typeface="Georgia"/>
                <a:cs typeface="Georgia"/>
              </a:defRPr>
            </a:lvl8pPr>
            <a:lvl9pPr>
              <a:defRPr sz="4275" b="0">
                <a:solidFill>
                  <a:schemeClr val="tx1"/>
                </a:solidFill>
                <a:latin typeface="Georgia"/>
                <a:ea typeface="Georgia"/>
                <a:cs typeface="Georgia"/>
              </a:defRPr>
            </a:lvl9pPr>
          </a:lstStyle>
          <a:p>
            <a:pPr marL="0" indent="0">
              <a:buNone/>
              <a:defRPr sz="4275" b="0">
                <a:solidFill>
                  <a:schemeClr val="tx1"/>
                </a:solidFill>
                <a:latin typeface="Georgia"/>
                <a:ea typeface="Georgia"/>
                <a:cs typeface="Georgia"/>
              </a:defRPr>
            </a:pPr>
            <a:r>
              <a:t>[Closing message]</a:t>
            </a:r>
          </a:p>
        </p:txBody>
      </p:sp>
      <p:sp>
        <p:nvSpPr>
          <p:cNvPr id="4" name="Commitment label">
            <a:extLst>
              <a:ext uri="{FF2B5EF4-FFF2-40B4-BE49-F238E27FC236}">
                <a16:creationId xmlns:a16="http://schemas.microsoft.com/office/drawing/2014/main" id="{D5FA7C52-E0C4-4169-A980-B0A13758A775}"/>
              </a:ext>
            </a:extLst>
          </p:cNvPr>
          <p:cNvSpPr>
            <a:spLocks noGrp="1"/>
          </p:cNvSpPr>
          <p:nvPr>
            <p:ph type="body" idx="1"/>
          </p:nvPr>
        </p:nvSpPr>
        <p:spPr>
          <a:xfrm>
            <a:off x="685800" y="2638425"/>
            <a:ext cx="6667500" cy="333375"/>
          </a:xfrm>
          <a:prstGeom prst="rect">
            <a:avLst/>
          </a:prstGeom>
          <a:noFill/>
          <a:ln w="0">
            <a:noFill/>
          </a:ln>
        </p:spPr>
        <p:txBody>
          <a:bodyPr lIns="0" tIns="0" rIns="0" bIns="0">
            <a:noAutofit/>
          </a:bodyPr>
          <a:lstStyle>
            <a:defPPr>
              <a:defRPr sz="1425" b="1">
                <a:solidFill>
                  <a:schemeClr val="tx1"/>
                </a:solidFill>
                <a:latin typeface="Arial"/>
                <a:ea typeface="Arial"/>
                <a:cs typeface="Arial"/>
              </a:defRPr>
            </a:defPPr>
            <a:lvl1pPr>
              <a:defRPr sz="1425" b="1">
                <a:solidFill>
                  <a:schemeClr val="tx1"/>
                </a:solidFill>
                <a:latin typeface="Arial"/>
                <a:ea typeface="Arial"/>
                <a:cs typeface="Arial"/>
              </a:defRPr>
            </a:lvl1pPr>
            <a:lvl2pPr>
              <a:defRPr sz="1425" b="1">
                <a:solidFill>
                  <a:schemeClr val="tx1"/>
                </a:solidFill>
                <a:latin typeface="Arial"/>
                <a:ea typeface="Arial"/>
                <a:cs typeface="Arial"/>
              </a:defRPr>
            </a:lvl2pPr>
            <a:lvl3pPr>
              <a:defRPr sz="1425" b="1">
                <a:solidFill>
                  <a:schemeClr val="tx1"/>
                </a:solidFill>
                <a:latin typeface="Arial"/>
                <a:ea typeface="Arial"/>
                <a:cs typeface="Arial"/>
              </a:defRPr>
            </a:lvl3pPr>
            <a:lvl4pPr>
              <a:defRPr sz="1425" b="1">
                <a:solidFill>
                  <a:schemeClr val="tx1"/>
                </a:solidFill>
                <a:latin typeface="Arial"/>
                <a:ea typeface="Arial"/>
                <a:cs typeface="Arial"/>
              </a:defRPr>
            </a:lvl4pPr>
            <a:lvl5pPr>
              <a:defRPr sz="1425" b="1">
                <a:solidFill>
                  <a:schemeClr val="tx1"/>
                </a:solidFill>
                <a:latin typeface="Arial"/>
                <a:ea typeface="Arial"/>
                <a:cs typeface="Arial"/>
              </a:defRPr>
            </a:lvl5pPr>
            <a:lvl6pPr>
              <a:defRPr sz="1425" b="1">
                <a:solidFill>
                  <a:schemeClr val="tx1"/>
                </a:solidFill>
                <a:latin typeface="Arial"/>
                <a:ea typeface="Arial"/>
                <a:cs typeface="Arial"/>
              </a:defRPr>
            </a:lvl6pPr>
            <a:lvl7pPr>
              <a:defRPr sz="1425" b="1">
                <a:solidFill>
                  <a:schemeClr val="tx1"/>
                </a:solidFill>
                <a:latin typeface="Arial"/>
                <a:ea typeface="Arial"/>
                <a:cs typeface="Arial"/>
              </a:defRPr>
            </a:lvl7pPr>
            <a:lvl8pPr>
              <a:defRPr sz="1425" b="1">
                <a:solidFill>
                  <a:schemeClr val="tx1"/>
                </a:solidFill>
                <a:latin typeface="Arial"/>
                <a:ea typeface="Arial"/>
                <a:cs typeface="Arial"/>
              </a:defRPr>
            </a:lvl8pPr>
            <a:lvl9pPr>
              <a:defRPr sz="1425" b="1">
                <a:solidFill>
                  <a:schemeClr val="tx1"/>
                </a:solidFill>
                <a:latin typeface="Arial"/>
                <a:ea typeface="Arial"/>
                <a:cs typeface="Arial"/>
              </a:defRPr>
            </a:lvl9pPr>
          </a:lstStyle>
          <a:p>
            <a:pPr marL="0" indent="0">
              <a:buNone/>
              <a:defRPr sz="1425" b="1">
                <a:solidFill>
                  <a:schemeClr val="tx1"/>
                </a:solidFill>
                <a:latin typeface="Arial"/>
                <a:ea typeface="Arial"/>
                <a:cs typeface="Arial"/>
              </a:defRPr>
            </a:pPr>
            <a:r>
              <a:t>THIS WEEK</a:t>
            </a:r>
          </a:p>
        </p:txBody>
      </p:sp>
      <p:sp>
        <p:nvSpPr>
          <p:cNvPr id="5" name="Commitment">
            <a:extLst>
              <a:ext uri="{FF2B5EF4-FFF2-40B4-BE49-F238E27FC236}">
                <a16:creationId xmlns:a16="http://schemas.microsoft.com/office/drawing/2014/main" id="{DDDC5FF7-F8F1-4483-B6ED-05C4A490F7D2}"/>
              </a:ext>
            </a:extLst>
          </p:cNvPr>
          <p:cNvSpPr>
            <a:spLocks noGrp="1"/>
          </p:cNvSpPr>
          <p:nvPr>
            <p:ph type="body" idx="2"/>
          </p:nvPr>
        </p:nvSpPr>
        <p:spPr>
          <a:xfrm>
            <a:off x="685800" y="3152775"/>
            <a:ext cx="7858125" cy="990600"/>
          </a:xfrm>
          <a:prstGeom prst="rect">
            <a:avLst/>
          </a:prstGeom>
          <a:noFill/>
          <a:ln w="0">
            <a:noFill/>
          </a:ln>
        </p:spPr>
        <p:txBody>
          <a:bodyPr lIns="0" tIns="0" rIns="0" bIns="0">
            <a:noAutofit/>
          </a:bodyPr>
          <a:lstStyle>
            <a:defPPr>
              <a:defRPr sz="2475" b="0">
                <a:solidFill>
                  <a:schemeClr val="tx1"/>
                </a:solidFill>
                <a:latin typeface="Georgia"/>
                <a:ea typeface="Georgia"/>
                <a:cs typeface="Georgia"/>
              </a:defRPr>
            </a:defPPr>
            <a:lvl1pPr>
              <a:defRPr sz="2475" b="0">
                <a:solidFill>
                  <a:schemeClr val="tx1"/>
                </a:solidFill>
                <a:latin typeface="Georgia"/>
                <a:ea typeface="Georgia"/>
                <a:cs typeface="Georgia"/>
              </a:defRPr>
            </a:lvl1pPr>
            <a:lvl2pPr>
              <a:defRPr sz="2475" b="0">
                <a:solidFill>
                  <a:schemeClr val="tx1"/>
                </a:solidFill>
                <a:latin typeface="Georgia"/>
                <a:ea typeface="Georgia"/>
                <a:cs typeface="Georgia"/>
              </a:defRPr>
            </a:lvl2pPr>
            <a:lvl3pPr>
              <a:defRPr sz="2475" b="0">
                <a:solidFill>
                  <a:schemeClr val="tx1"/>
                </a:solidFill>
                <a:latin typeface="Georgia"/>
                <a:ea typeface="Georgia"/>
                <a:cs typeface="Georgia"/>
              </a:defRPr>
            </a:lvl3pPr>
            <a:lvl4pPr>
              <a:defRPr sz="2475" b="0">
                <a:solidFill>
                  <a:schemeClr val="tx1"/>
                </a:solidFill>
                <a:latin typeface="Georgia"/>
                <a:ea typeface="Georgia"/>
                <a:cs typeface="Georgia"/>
              </a:defRPr>
            </a:lvl4pPr>
            <a:lvl5pPr>
              <a:defRPr sz="2475" b="0">
                <a:solidFill>
                  <a:schemeClr val="tx1"/>
                </a:solidFill>
                <a:latin typeface="Georgia"/>
                <a:ea typeface="Georgia"/>
                <a:cs typeface="Georgia"/>
              </a:defRPr>
            </a:lvl5pPr>
            <a:lvl6pPr>
              <a:defRPr sz="2475" b="0">
                <a:solidFill>
                  <a:schemeClr val="tx1"/>
                </a:solidFill>
                <a:latin typeface="Georgia"/>
                <a:ea typeface="Georgia"/>
                <a:cs typeface="Georgia"/>
              </a:defRPr>
            </a:lvl6pPr>
            <a:lvl7pPr>
              <a:defRPr sz="2475" b="0">
                <a:solidFill>
                  <a:schemeClr val="tx1"/>
                </a:solidFill>
                <a:latin typeface="Georgia"/>
                <a:ea typeface="Georgia"/>
                <a:cs typeface="Georgia"/>
              </a:defRPr>
            </a:lvl7pPr>
            <a:lvl8pPr>
              <a:defRPr sz="2475" b="0">
                <a:solidFill>
                  <a:schemeClr val="tx1"/>
                </a:solidFill>
                <a:latin typeface="Georgia"/>
                <a:ea typeface="Georgia"/>
                <a:cs typeface="Georgia"/>
              </a:defRPr>
            </a:lvl8pPr>
            <a:lvl9pPr>
              <a:defRPr sz="2475" b="0">
                <a:solidFill>
                  <a:schemeClr val="tx1"/>
                </a:solidFill>
                <a:latin typeface="Georgia"/>
                <a:ea typeface="Georgia"/>
                <a:cs typeface="Georgia"/>
              </a:defRPr>
            </a:lvl9pPr>
          </a:lstStyle>
          <a:p>
            <a:pPr marL="0" indent="0">
              <a:buNone/>
              <a:defRPr sz="2475" b="0">
                <a:solidFill>
                  <a:schemeClr val="tx1"/>
                </a:solidFill>
                <a:latin typeface="Georgia"/>
                <a:ea typeface="Georgia"/>
                <a:cs typeface="Georgia"/>
              </a:defRPr>
            </a:pPr>
            <a:r>
              <a:t>[One concrete commitment to prayer or action.]</a:t>
            </a:r>
          </a:p>
        </p:txBody>
      </p:sp>
      <p:sp>
        <p:nvSpPr>
          <p:cNvPr id="6" name="Next gathering">
            <a:extLst>
              <a:ext uri="{FF2B5EF4-FFF2-40B4-BE49-F238E27FC236}">
                <a16:creationId xmlns:a16="http://schemas.microsoft.com/office/drawing/2014/main" id="{9B6B3533-7CA0-4218-A1F3-5A7C5FCE5D66}"/>
              </a:ext>
            </a:extLst>
          </p:cNvPr>
          <p:cNvSpPr>
            <a:spLocks noGrp="1"/>
          </p:cNvSpPr>
          <p:nvPr>
            <p:ph type="body" idx="3"/>
          </p:nvPr>
        </p:nvSpPr>
        <p:spPr>
          <a:xfrm>
            <a:off x="685800" y="4733925"/>
            <a:ext cx="7858125" cy="552450"/>
          </a:xfrm>
          <a:prstGeom prst="rect">
            <a:avLst/>
          </a:prstGeom>
          <a:noFill/>
          <a:ln w="0">
            <a:noFill/>
          </a:ln>
        </p:spPr>
        <p:txBody>
          <a:bodyPr lIns="0" tIns="0" rIns="0" bIns="0">
            <a:noAutofit/>
          </a:bodyPr>
          <a:lstStyle>
            <a:defPPr>
              <a:defRPr sz="1950" b="0">
                <a:solidFill>
                  <a:schemeClr val="tx1"/>
                </a:solidFill>
                <a:latin typeface="Arial"/>
                <a:ea typeface="Arial"/>
                <a:cs typeface="Arial"/>
              </a:defRPr>
            </a:defPPr>
            <a:lvl1pPr>
              <a:defRPr sz="1950" b="0">
                <a:solidFill>
                  <a:schemeClr val="tx1"/>
                </a:solidFill>
                <a:latin typeface="Arial"/>
                <a:ea typeface="Arial"/>
                <a:cs typeface="Arial"/>
              </a:defRPr>
            </a:lvl1pPr>
            <a:lvl2pPr>
              <a:defRPr sz="1950" b="0">
                <a:solidFill>
                  <a:schemeClr val="tx1"/>
                </a:solidFill>
                <a:latin typeface="Arial"/>
                <a:ea typeface="Arial"/>
                <a:cs typeface="Arial"/>
              </a:defRPr>
            </a:lvl2pPr>
            <a:lvl3pPr>
              <a:defRPr sz="1950" b="0">
                <a:solidFill>
                  <a:schemeClr val="tx1"/>
                </a:solidFill>
                <a:latin typeface="Arial"/>
                <a:ea typeface="Arial"/>
                <a:cs typeface="Arial"/>
              </a:defRPr>
            </a:lvl3pPr>
            <a:lvl4pPr>
              <a:defRPr sz="1950" b="0">
                <a:solidFill>
                  <a:schemeClr val="tx1"/>
                </a:solidFill>
                <a:latin typeface="Arial"/>
                <a:ea typeface="Arial"/>
                <a:cs typeface="Arial"/>
              </a:defRPr>
            </a:lvl4pPr>
            <a:lvl5pPr>
              <a:defRPr sz="1950" b="0">
                <a:solidFill>
                  <a:schemeClr val="tx1"/>
                </a:solidFill>
                <a:latin typeface="Arial"/>
                <a:ea typeface="Arial"/>
                <a:cs typeface="Arial"/>
              </a:defRPr>
            </a:lvl5pPr>
            <a:lvl6pPr>
              <a:defRPr sz="1950" b="0">
                <a:solidFill>
                  <a:schemeClr val="tx1"/>
                </a:solidFill>
                <a:latin typeface="Arial"/>
                <a:ea typeface="Arial"/>
                <a:cs typeface="Arial"/>
              </a:defRPr>
            </a:lvl6pPr>
            <a:lvl7pPr>
              <a:defRPr sz="1950" b="0">
                <a:solidFill>
                  <a:schemeClr val="tx1"/>
                </a:solidFill>
                <a:latin typeface="Arial"/>
                <a:ea typeface="Arial"/>
                <a:cs typeface="Arial"/>
              </a:defRPr>
            </a:lvl7pPr>
            <a:lvl8pPr>
              <a:defRPr sz="1950" b="0">
                <a:solidFill>
                  <a:schemeClr val="tx1"/>
                </a:solidFill>
                <a:latin typeface="Arial"/>
                <a:ea typeface="Arial"/>
                <a:cs typeface="Arial"/>
              </a:defRPr>
            </a:lvl8pPr>
            <a:lvl9pPr>
              <a:defRPr sz="1950" b="0">
                <a:solidFill>
                  <a:schemeClr val="tx1"/>
                </a:solidFill>
                <a:latin typeface="Arial"/>
                <a:ea typeface="Arial"/>
                <a:cs typeface="Arial"/>
              </a:defRPr>
            </a:lvl9pPr>
          </a:lstStyle>
          <a:p>
            <a:pPr marL="0" indent="0">
              <a:buNone/>
              <a:defRPr sz="1950" b="0">
                <a:solidFill>
                  <a:schemeClr val="tx1"/>
                </a:solidFill>
                <a:latin typeface="Arial"/>
                <a:ea typeface="Arial"/>
                <a:cs typeface="Arial"/>
              </a:defRPr>
            </a:pPr>
            <a:r>
              <a:t>[Next gathering: date, time, and location]</a:t>
            </a:r>
          </a:p>
        </p:txBody>
      </p:sp>
      <p:sp>
        <p:nvSpPr>
          <p:cNvPr id="7" name="Contact">
            <a:extLst>
              <a:ext uri="{FF2B5EF4-FFF2-40B4-BE49-F238E27FC236}">
                <a16:creationId xmlns:a16="http://schemas.microsoft.com/office/drawing/2014/main" id="{70E44F65-E1C4-4E1B-908F-D1C997375CE6}"/>
              </a:ext>
            </a:extLst>
          </p:cNvPr>
          <p:cNvSpPr>
            <a:spLocks noGrp="1"/>
          </p:cNvSpPr>
          <p:nvPr>
            <p:ph type="body" idx="4"/>
          </p:nvPr>
        </p:nvSpPr>
        <p:spPr>
          <a:xfrm>
            <a:off x="685800" y="5524500"/>
            <a:ext cx="7858125" cy="400050"/>
          </a:xfrm>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t>[Parish contact or announcement]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inistry">
            <a:extLst>
              <a:ext uri="{FF2B5EF4-FFF2-40B4-BE49-F238E27FC236}">
                <a16:creationId xmlns:a16="http://schemas.microsoft.com/office/drawing/2014/main" id="{E473C5AB-753B-4694-838D-9B12A097B09E}"/>
              </a:ext>
            </a:extLst>
          </p:cNvPr>
          <p:cNvSpPr>
            <a:spLocks noGrp="1"/>
          </p:cNvSpPr>
          <p:nvPr>
            <p:ph type="body"/>
          </p:nvPr>
        </p:nvSpPr>
        <p:spPr>
          <a:prstGeom prst="rect">
            <a:avLst/>
          </a:prstGeom>
          <a:noFill/>
          <a:ln w="0">
            <a:noFill/>
          </a:ln>
        </p:spPr>
        <p:txBody>
          <a:bodyPr lIns="0" tIns="0" rIns="0" bIns="0">
            <a:noAutofit/>
          </a:bodyPr>
          <a:lstStyle>
            <a:defPPr>
              <a:defRPr sz="1575" b="1">
                <a:solidFill>
                  <a:schemeClr val="accent2"/>
                </a:solidFill>
                <a:latin typeface="Arial"/>
                <a:ea typeface="Arial"/>
                <a:cs typeface="Arial"/>
              </a:defRPr>
            </a:defPPr>
            <a:lvl1pPr>
              <a:defRPr sz="1575" b="1">
                <a:solidFill>
                  <a:schemeClr val="accent2"/>
                </a:solidFill>
                <a:latin typeface="Arial"/>
                <a:ea typeface="Arial"/>
                <a:cs typeface="Arial"/>
              </a:defRPr>
            </a:lvl1pPr>
            <a:lvl2pPr>
              <a:defRPr sz="1575" b="1">
                <a:solidFill>
                  <a:schemeClr val="accent2"/>
                </a:solidFill>
                <a:latin typeface="Arial"/>
                <a:ea typeface="Arial"/>
                <a:cs typeface="Arial"/>
              </a:defRPr>
            </a:lvl2pPr>
            <a:lvl3pPr>
              <a:defRPr sz="1575" b="1">
                <a:solidFill>
                  <a:schemeClr val="accent2"/>
                </a:solidFill>
                <a:latin typeface="Arial"/>
                <a:ea typeface="Arial"/>
                <a:cs typeface="Arial"/>
              </a:defRPr>
            </a:lvl3pPr>
            <a:lvl4pPr>
              <a:defRPr sz="1575" b="1">
                <a:solidFill>
                  <a:schemeClr val="accent2"/>
                </a:solidFill>
                <a:latin typeface="Arial"/>
                <a:ea typeface="Arial"/>
                <a:cs typeface="Arial"/>
              </a:defRPr>
            </a:lvl4pPr>
            <a:lvl5pPr>
              <a:defRPr sz="1575" b="1">
                <a:solidFill>
                  <a:schemeClr val="accent2"/>
                </a:solidFill>
                <a:latin typeface="Arial"/>
                <a:ea typeface="Arial"/>
                <a:cs typeface="Arial"/>
              </a:defRPr>
            </a:lvl5pPr>
            <a:lvl6pPr>
              <a:defRPr sz="1575" b="1">
                <a:solidFill>
                  <a:schemeClr val="accent2"/>
                </a:solidFill>
                <a:latin typeface="Arial"/>
                <a:ea typeface="Arial"/>
                <a:cs typeface="Arial"/>
              </a:defRPr>
            </a:lvl6pPr>
            <a:lvl7pPr>
              <a:defRPr sz="1575" b="1">
                <a:solidFill>
                  <a:schemeClr val="accent2"/>
                </a:solidFill>
                <a:latin typeface="Arial"/>
                <a:ea typeface="Arial"/>
                <a:cs typeface="Arial"/>
              </a:defRPr>
            </a:lvl7pPr>
            <a:lvl8pPr>
              <a:defRPr sz="1575" b="1">
                <a:solidFill>
                  <a:schemeClr val="accent2"/>
                </a:solidFill>
                <a:latin typeface="Arial"/>
                <a:ea typeface="Arial"/>
                <a:cs typeface="Arial"/>
              </a:defRPr>
            </a:lvl8pPr>
            <a:lvl9pPr>
              <a:defRPr sz="1575" b="1">
                <a:solidFill>
                  <a:schemeClr val="accent2"/>
                </a:solidFill>
                <a:latin typeface="Arial"/>
                <a:ea typeface="Arial"/>
                <a:cs typeface="Arial"/>
              </a:defRPr>
            </a:lvl9pPr>
          </a:lstStyle>
          <a:p>
            <a:pPr marL="0" indent="0">
              <a:buNone/>
              <a:defRPr sz="1575" b="1">
                <a:solidFill>
                  <a:schemeClr val="accent2"/>
                </a:solidFill>
                <a:latin typeface="Arial"/>
                <a:ea typeface="Arial"/>
                <a:cs typeface="Arial"/>
              </a:defRPr>
            </a:pPr>
            <a:r>
              <a:t>COR MEN’S FAITH FORMATION</a:t>
            </a:r>
          </a:p>
        </p:txBody>
      </p:sp>
      <p:sp>
        <p:nvSpPr>
          <p:cNvPr id="3" name="Session title">
            <a:extLst>
              <a:ext uri="{FF2B5EF4-FFF2-40B4-BE49-F238E27FC236}">
                <a16:creationId xmlns:a16="http://schemas.microsoft.com/office/drawing/2014/main" id="{CF7DCC0A-C35B-4552-9A1F-7B09E5658396}"/>
              </a:ext>
            </a:extLst>
          </p:cNvPr>
          <p:cNvSpPr>
            <a:spLocks noGrp="1"/>
          </p:cNvSpPr>
          <p:nvPr>
            <p:ph type="title" idx="1"/>
          </p:nvPr>
        </p:nvSpPr>
        <p:spPr>
          <a:xfrm>
            <a:off x="685800" y="1571625"/>
            <a:ext cx="7810500" cy="2000250"/>
          </a:xfrm>
          <a:prstGeom prst="rect">
            <a:avLst/>
          </a:prstGeom>
          <a:noFill/>
          <a:ln w="0">
            <a:noFill/>
          </a:ln>
        </p:spPr>
        <p:txBody>
          <a:bodyPr lIns="0" tIns="0" rIns="0" bIns="0">
            <a:noAutofit/>
          </a:bodyPr>
          <a:lstStyle>
            <a:defPPr>
              <a:defRPr sz="4125" b="0">
                <a:solidFill>
                  <a:schemeClr val="lt1"/>
                </a:solidFill>
                <a:latin typeface="Georgia"/>
                <a:ea typeface="Georgia"/>
                <a:cs typeface="Georgia"/>
              </a:defRPr>
            </a:defPPr>
            <a:lvl1pPr>
              <a:defRPr sz="4125" b="0">
                <a:solidFill>
                  <a:schemeClr val="lt1"/>
                </a:solidFill>
                <a:latin typeface="Georgia"/>
                <a:ea typeface="Georgia"/>
                <a:cs typeface="Georgia"/>
              </a:defRPr>
            </a:lvl1pPr>
            <a:lvl2pPr>
              <a:defRPr sz="4125" b="0">
                <a:solidFill>
                  <a:schemeClr val="lt1"/>
                </a:solidFill>
                <a:latin typeface="Georgia"/>
                <a:ea typeface="Georgia"/>
                <a:cs typeface="Georgia"/>
              </a:defRPr>
            </a:lvl2pPr>
            <a:lvl3pPr>
              <a:defRPr sz="4125" b="0">
                <a:solidFill>
                  <a:schemeClr val="lt1"/>
                </a:solidFill>
                <a:latin typeface="Georgia"/>
                <a:ea typeface="Georgia"/>
                <a:cs typeface="Georgia"/>
              </a:defRPr>
            </a:lvl3pPr>
            <a:lvl4pPr>
              <a:defRPr sz="4125" b="0">
                <a:solidFill>
                  <a:schemeClr val="lt1"/>
                </a:solidFill>
                <a:latin typeface="Georgia"/>
                <a:ea typeface="Georgia"/>
                <a:cs typeface="Georgia"/>
              </a:defRPr>
            </a:lvl4pPr>
            <a:lvl5pPr>
              <a:defRPr sz="4125" b="0">
                <a:solidFill>
                  <a:schemeClr val="lt1"/>
                </a:solidFill>
                <a:latin typeface="Georgia"/>
                <a:ea typeface="Georgia"/>
                <a:cs typeface="Georgia"/>
              </a:defRPr>
            </a:lvl5pPr>
            <a:lvl6pPr>
              <a:defRPr sz="4125" b="0">
                <a:solidFill>
                  <a:schemeClr val="lt1"/>
                </a:solidFill>
                <a:latin typeface="Georgia"/>
                <a:ea typeface="Georgia"/>
                <a:cs typeface="Georgia"/>
              </a:defRPr>
            </a:lvl6pPr>
            <a:lvl7pPr>
              <a:defRPr sz="4125" b="0">
                <a:solidFill>
                  <a:schemeClr val="lt1"/>
                </a:solidFill>
                <a:latin typeface="Georgia"/>
                <a:ea typeface="Georgia"/>
                <a:cs typeface="Georgia"/>
              </a:defRPr>
            </a:lvl7pPr>
            <a:lvl8pPr>
              <a:defRPr sz="4125" b="0">
                <a:solidFill>
                  <a:schemeClr val="lt1"/>
                </a:solidFill>
                <a:latin typeface="Georgia"/>
                <a:ea typeface="Georgia"/>
                <a:cs typeface="Georgia"/>
              </a:defRPr>
            </a:lvl8pPr>
            <a:lvl9pPr>
              <a:defRPr sz="4125" b="0">
                <a:solidFill>
                  <a:schemeClr val="lt1"/>
                </a:solidFill>
                <a:latin typeface="Georgia"/>
                <a:ea typeface="Georgia"/>
                <a:cs typeface="Georgia"/>
              </a:defRPr>
            </a:lvl9pPr>
          </a:lstStyle>
          <a:p>
            <a:pPr marL="0" indent="0">
              <a:buNone/>
              <a:defRPr sz="4125" b="0">
                <a:solidFill>
                  <a:schemeClr val="lt1"/>
                </a:solidFill>
                <a:latin typeface="Georgia"/>
                <a:ea typeface="Georgia"/>
                <a:cs typeface="Georgia"/>
              </a:defRPr>
            </a:pPr>
            <a:r>
              <a:rPr sz="4125"/>
              <a:t>The Presentation</a:t>
            </a:r>
          </a:p>
          <a:p>
            <a:pPr marL="0" indent="0">
              <a:buNone/>
              <a:defRPr sz="4125" b="0">
                <a:solidFill>
                  <a:schemeClr val="lt1"/>
                </a:solidFill>
                <a:latin typeface="Georgia"/>
                <a:ea typeface="Georgia"/>
                <a:cs typeface="Georgia"/>
              </a:defRPr>
            </a:pPr>
            <a:r>
              <a:rPr sz="4125"/>
              <a:t>and Finding Jesus</a:t>
            </a:r>
          </a:p>
          <a:p>
            <a:pPr marL="0" indent="0">
              <a:buNone/>
              <a:defRPr sz="4125" b="0">
                <a:solidFill>
                  <a:schemeClr val="lt1"/>
                </a:solidFill>
                <a:latin typeface="Georgia"/>
                <a:ea typeface="Georgia"/>
                <a:cs typeface="Georgia"/>
              </a:defRPr>
            </a:pPr>
            <a:r>
              <a:rPr sz="4125"/>
              <a:t>in the Temple</a:t>
            </a:r>
          </a:p>
        </p:txBody>
      </p:sp>
      <p:sp>
        <p:nvSpPr>
          <p:cNvPr id="4" name="Session subtitle">
            <a:extLst>
              <a:ext uri="{FF2B5EF4-FFF2-40B4-BE49-F238E27FC236}">
                <a16:creationId xmlns:a16="http://schemas.microsoft.com/office/drawing/2014/main" id="{3CBFA4D3-F9D2-4EE3-A47F-9B81937B0E7D}"/>
              </a:ext>
            </a:extLst>
          </p:cNvPr>
          <p:cNvSpPr>
            <a:spLocks noGrp="1"/>
          </p:cNvSpPr>
          <p:nvPr>
            <p:ph type="body" idx="2"/>
          </p:nvPr>
        </p:nvSpPr>
        <p:spPr>
          <a:xfrm>
            <a:off x="685800" y="3838575"/>
            <a:ext cx="7810500" cy="866775"/>
          </a:xfrm>
          <a:prstGeom prst="rect">
            <a:avLst/>
          </a:prstGeom>
          <a:noFill/>
          <a:ln w="0">
            <a:noFill/>
          </a:ln>
        </p:spPr>
        <p:txBody>
          <a:bodyPr lIns="0" tIns="0" rIns="0" bIns="0">
            <a:noAutofit/>
          </a:bodyPr>
          <a:lstStyle>
            <a:defPPr>
              <a:defRPr sz="2025" b="0">
                <a:solidFill>
                  <a:schemeClr val="accent3"/>
                </a:solidFill>
                <a:latin typeface="Arial"/>
                <a:ea typeface="Arial"/>
                <a:cs typeface="Arial"/>
              </a:defRPr>
            </a:defPPr>
            <a:lvl1pPr>
              <a:defRPr sz="2025" b="0">
                <a:solidFill>
                  <a:schemeClr val="accent3"/>
                </a:solidFill>
                <a:latin typeface="Arial"/>
                <a:ea typeface="Arial"/>
                <a:cs typeface="Arial"/>
              </a:defRPr>
            </a:lvl1pPr>
            <a:lvl2pPr>
              <a:defRPr sz="2025" b="0">
                <a:solidFill>
                  <a:schemeClr val="accent3"/>
                </a:solidFill>
                <a:latin typeface="Arial"/>
                <a:ea typeface="Arial"/>
                <a:cs typeface="Arial"/>
              </a:defRPr>
            </a:lvl2pPr>
            <a:lvl3pPr>
              <a:defRPr sz="2025" b="0">
                <a:solidFill>
                  <a:schemeClr val="accent3"/>
                </a:solidFill>
                <a:latin typeface="Arial"/>
                <a:ea typeface="Arial"/>
                <a:cs typeface="Arial"/>
              </a:defRPr>
            </a:lvl3pPr>
            <a:lvl4pPr>
              <a:defRPr sz="2025" b="0">
                <a:solidFill>
                  <a:schemeClr val="accent3"/>
                </a:solidFill>
                <a:latin typeface="Arial"/>
                <a:ea typeface="Arial"/>
                <a:cs typeface="Arial"/>
              </a:defRPr>
            </a:lvl4pPr>
            <a:lvl5pPr>
              <a:defRPr sz="2025" b="0">
                <a:solidFill>
                  <a:schemeClr val="accent3"/>
                </a:solidFill>
                <a:latin typeface="Arial"/>
                <a:ea typeface="Arial"/>
                <a:cs typeface="Arial"/>
              </a:defRPr>
            </a:lvl5pPr>
            <a:lvl6pPr>
              <a:defRPr sz="2025" b="0">
                <a:solidFill>
                  <a:schemeClr val="accent3"/>
                </a:solidFill>
                <a:latin typeface="Arial"/>
                <a:ea typeface="Arial"/>
                <a:cs typeface="Arial"/>
              </a:defRPr>
            </a:lvl6pPr>
            <a:lvl7pPr>
              <a:defRPr sz="2025" b="0">
                <a:solidFill>
                  <a:schemeClr val="accent3"/>
                </a:solidFill>
                <a:latin typeface="Arial"/>
                <a:ea typeface="Arial"/>
                <a:cs typeface="Arial"/>
              </a:defRPr>
            </a:lvl7pPr>
            <a:lvl8pPr>
              <a:defRPr sz="2025" b="0">
                <a:solidFill>
                  <a:schemeClr val="accent3"/>
                </a:solidFill>
                <a:latin typeface="Arial"/>
                <a:ea typeface="Arial"/>
                <a:cs typeface="Arial"/>
              </a:defRPr>
            </a:lvl8pPr>
            <a:lvl9pPr>
              <a:defRPr sz="2025" b="0">
                <a:solidFill>
                  <a:schemeClr val="accent3"/>
                </a:solidFill>
                <a:latin typeface="Arial"/>
                <a:ea typeface="Arial"/>
                <a:cs typeface="Arial"/>
              </a:defRPr>
            </a:lvl9pPr>
          </a:lstStyle>
          <a:p>
            <a:pPr marL="0" indent="0">
              <a:buNone/>
              <a:defRPr sz="2025" b="0">
                <a:solidFill>
                  <a:schemeClr val="accent3"/>
                </a:solidFill>
                <a:latin typeface="Arial"/>
                <a:ea typeface="Arial"/>
                <a:cs typeface="Arial"/>
              </a:defRPr>
            </a:pPr>
            <a:r>
              <a:rPr sz="2025"/>
              <a:t>Mary: A Biblical Walk with the Blessed Mother</a:t>
            </a:r>
          </a:p>
          <a:p>
            <a:pPr marL="0" indent="0">
              <a:buNone/>
              <a:defRPr sz="2025" b="0">
                <a:solidFill>
                  <a:schemeClr val="accent3"/>
                </a:solidFill>
                <a:latin typeface="Arial"/>
                <a:ea typeface="Arial"/>
                <a:cs typeface="Arial"/>
              </a:defRPr>
            </a:pPr>
            <a:r>
              <a:rPr sz="2025"/>
              <a:t>Session 5</a:t>
            </a:r>
          </a:p>
        </p:txBody>
      </p:sp>
      <p:sp>
        <p:nvSpPr>
          <p:cNvPr id="5" name="Date and facilitator">
            <a:extLst>
              <a:ext uri="{FF2B5EF4-FFF2-40B4-BE49-F238E27FC236}">
                <a16:creationId xmlns:a16="http://schemas.microsoft.com/office/drawing/2014/main" id="{40295F08-CE4E-4E31-938D-0B6220B4044F}"/>
              </a:ext>
            </a:extLst>
          </p:cNvPr>
          <p:cNvSpPr>
            <a:spLocks noGrp="1"/>
          </p:cNvSpPr>
          <p:nvPr>
            <p:ph type="body" idx="3"/>
          </p:nvPr>
        </p:nvSpPr>
        <p:spPr>
          <a:prstGeom prst="rect">
            <a:avLst/>
          </a:prstGeom>
          <a:noFill/>
          <a:ln w="0">
            <a:noFill/>
          </a:ln>
        </p:spPr>
        <p:txBody>
          <a:bodyPr lIns="0" tIns="0" rIns="0" bIns="0">
            <a:noAutofit/>
          </a:bodyPr>
          <a:lstStyle>
            <a:defPPr>
              <a:defRPr sz="1650" b="0">
                <a:solidFill>
                  <a:schemeClr val="lt1"/>
                </a:solidFill>
                <a:latin typeface="Arial"/>
                <a:ea typeface="Arial"/>
                <a:cs typeface="Arial"/>
              </a:defRPr>
            </a:defPPr>
            <a:lvl1pPr>
              <a:defRPr sz="1650" b="0">
                <a:solidFill>
                  <a:schemeClr val="lt1"/>
                </a:solidFill>
                <a:latin typeface="Arial"/>
                <a:ea typeface="Arial"/>
                <a:cs typeface="Arial"/>
              </a:defRPr>
            </a:lvl1pPr>
            <a:lvl2pPr>
              <a:defRPr sz="1650" b="0">
                <a:solidFill>
                  <a:schemeClr val="lt1"/>
                </a:solidFill>
                <a:latin typeface="Arial"/>
                <a:ea typeface="Arial"/>
                <a:cs typeface="Arial"/>
              </a:defRPr>
            </a:lvl2pPr>
            <a:lvl3pPr>
              <a:defRPr sz="1650" b="0">
                <a:solidFill>
                  <a:schemeClr val="lt1"/>
                </a:solidFill>
                <a:latin typeface="Arial"/>
                <a:ea typeface="Arial"/>
                <a:cs typeface="Arial"/>
              </a:defRPr>
            </a:lvl3pPr>
            <a:lvl4pPr>
              <a:defRPr sz="1650" b="0">
                <a:solidFill>
                  <a:schemeClr val="lt1"/>
                </a:solidFill>
                <a:latin typeface="Arial"/>
                <a:ea typeface="Arial"/>
                <a:cs typeface="Arial"/>
              </a:defRPr>
            </a:lvl4pPr>
            <a:lvl5pPr>
              <a:defRPr sz="1650" b="0">
                <a:solidFill>
                  <a:schemeClr val="lt1"/>
                </a:solidFill>
                <a:latin typeface="Arial"/>
                <a:ea typeface="Arial"/>
                <a:cs typeface="Arial"/>
              </a:defRPr>
            </a:lvl5pPr>
            <a:lvl6pPr>
              <a:defRPr sz="1650" b="0">
                <a:solidFill>
                  <a:schemeClr val="lt1"/>
                </a:solidFill>
                <a:latin typeface="Arial"/>
                <a:ea typeface="Arial"/>
                <a:cs typeface="Arial"/>
              </a:defRPr>
            </a:lvl6pPr>
            <a:lvl7pPr>
              <a:defRPr sz="1650" b="0">
                <a:solidFill>
                  <a:schemeClr val="lt1"/>
                </a:solidFill>
                <a:latin typeface="Arial"/>
                <a:ea typeface="Arial"/>
                <a:cs typeface="Arial"/>
              </a:defRPr>
            </a:lvl7pPr>
            <a:lvl8pPr>
              <a:defRPr sz="1650" b="0">
                <a:solidFill>
                  <a:schemeClr val="lt1"/>
                </a:solidFill>
                <a:latin typeface="Arial"/>
                <a:ea typeface="Arial"/>
                <a:cs typeface="Arial"/>
              </a:defRPr>
            </a:lvl8pPr>
            <a:lvl9pPr>
              <a:defRPr sz="1650" b="0">
                <a:solidFill>
                  <a:schemeClr val="lt1"/>
                </a:solidFill>
                <a:latin typeface="Arial"/>
                <a:ea typeface="Arial"/>
                <a:cs typeface="Arial"/>
              </a:defRPr>
            </a:lvl9pPr>
          </a:lstStyle>
          <a:p>
            <a:pPr marL="0" indent="0">
              <a:buNone/>
              <a:defRPr sz="1650" b="0">
                <a:solidFill>
                  <a:schemeClr val="lt1"/>
                </a:solidFill>
                <a:latin typeface="Arial"/>
                <a:ea typeface="Arial"/>
                <a:cs typeface="Arial"/>
              </a:defRPr>
            </a:pPr>
            <a:r>
              <a:rPr sz="1650"/>
              <a:t>Saturday, October 24, 2026   ·   9:00–10:30 AM</a:t>
            </a:r>
          </a:p>
        </p:txBody>
      </p:sp>
      <p:pic>
        <p:nvPicPr>
          <p:cNvPr id="6" name="Picture 5">
            <a:extLst>
              <a:ext uri="{FF2B5EF4-FFF2-40B4-BE49-F238E27FC236}">
                <a16:creationId xmlns:a16="http://schemas.microsoft.com/office/drawing/2014/main" id="{B758F514-A71E-4632-B174-EA69E85A4AF6}"/>
              </a:ext>
            </a:extLst>
          </p:cNvPr>
          <p:cNvPicPr>
            <a:picLocks noChangeAspect="1"/>
          </p:cNvPicPr>
          <p:nvPr/>
        </p:nvPicPr>
        <p:blipFill>
          <a:blip r:embed="rId3"/>
          <a:stretch/>
        </p:blipFill>
        <p:spPr>
          <a:xfrm>
            <a:off x="9058275" y="1400234"/>
            <a:ext cx="2200275" cy="2752607"/>
          </a:xfrm>
          <a:prstGeom prst="rect">
            <a:avLst/>
          </a:prstGeom>
        </p:spPr>
      </p:pic>
      <p:sp>
        <p:nvSpPr>
          <p:cNvPr id="7" name="Meeting place">
            <a:extLst>
              <a:ext uri="{FF2B5EF4-FFF2-40B4-BE49-F238E27FC236}">
                <a16:creationId xmlns:a16="http://schemas.microsoft.com/office/drawing/2014/main" id="{9B4E72EF-F042-42A8-A097-B94C1721E58B}"/>
              </a:ext>
            </a:extLst>
          </p:cNvPr>
          <p:cNvSpPr>
            <a:spLocks noGrp="1"/>
          </p:cNvSpPr>
          <p:nvPr/>
        </p:nvSpPr>
        <p:spPr>
          <a:xfrm>
            <a:off x="685800" y="5534025"/>
            <a:ext cx="7620000" cy="361950"/>
          </a:xfrm>
          <a:prstGeom prst="rect">
            <a:avLst/>
          </a:prstGeom>
          <a:noFill/>
          <a:ln w="0">
            <a:noFill/>
          </a:ln>
        </p:spPr>
        <p:txBody>
          <a:bodyPr lIns="0" tIns="0" rIns="0" bIns="0">
            <a:noAutofit/>
          </a:bodyPr>
          <a:lstStyle>
            <a:defPPr>
              <a:defRPr sz="1650" b="0">
                <a:solidFill>
                  <a:schemeClr val="lt1"/>
                </a:solidFill>
                <a:latin typeface="Arial"/>
                <a:ea typeface="Arial"/>
                <a:cs typeface="Arial"/>
              </a:defRPr>
            </a:defPPr>
            <a:lvl1pPr>
              <a:defRPr sz="1650" b="0">
                <a:solidFill>
                  <a:schemeClr val="lt1"/>
                </a:solidFill>
                <a:latin typeface="Arial"/>
                <a:ea typeface="Arial"/>
                <a:cs typeface="Arial"/>
              </a:defRPr>
            </a:lvl1pPr>
            <a:lvl2pPr>
              <a:defRPr sz="1650" b="0">
                <a:solidFill>
                  <a:schemeClr val="lt1"/>
                </a:solidFill>
                <a:latin typeface="Arial"/>
                <a:ea typeface="Arial"/>
                <a:cs typeface="Arial"/>
              </a:defRPr>
            </a:lvl2pPr>
            <a:lvl3pPr>
              <a:defRPr sz="1650" b="0">
                <a:solidFill>
                  <a:schemeClr val="lt1"/>
                </a:solidFill>
                <a:latin typeface="Arial"/>
                <a:ea typeface="Arial"/>
                <a:cs typeface="Arial"/>
              </a:defRPr>
            </a:lvl3pPr>
            <a:lvl4pPr>
              <a:defRPr sz="1650" b="0">
                <a:solidFill>
                  <a:schemeClr val="lt1"/>
                </a:solidFill>
                <a:latin typeface="Arial"/>
                <a:ea typeface="Arial"/>
                <a:cs typeface="Arial"/>
              </a:defRPr>
            </a:lvl4pPr>
            <a:lvl5pPr>
              <a:defRPr sz="1650" b="0">
                <a:solidFill>
                  <a:schemeClr val="lt1"/>
                </a:solidFill>
                <a:latin typeface="Arial"/>
                <a:ea typeface="Arial"/>
                <a:cs typeface="Arial"/>
              </a:defRPr>
            </a:lvl5pPr>
            <a:lvl6pPr>
              <a:defRPr sz="1650" b="0">
                <a:solidFill>
                  <a:schemeClr val="lt1"/>
                </a:solidFill>
                <a:latin typeface="Arial"/>
                <a:ea typeface="Arial"/>
                <a:cs typeface="Arial"/>
              </a:defRPr>
            </a:lvl6pPr>
            <a:lvl7pPr>
              <a:defRPr sz="1650" b="0">
                <a:solidFill>
                  <a:schemeClr val="lt1"/>
                </a:solidFill>
                <a:latin typeface="Arial"/>
                <a:ea typeface="Arial"/>
                <a:cs typeface="Arial"/>
              </a:defRPr>
            </a:lvl7pPr>
            <a:lvl8pPr>
              <a:defRPr sz="1650" b="0">
                <a:solidFill>
                  <a:schemeClr val="lt1"/>
                </a:solidFill>
                <a:latin typeface="Arial"/>
                <a:ea typeface="Arial"/>
                <a:cs typeface="Arial"/>
              </a:defRPr>
            </a:lvl8pPr>
            <a:lvl9pPr>
              <a:defRPr sz="1650" b="0">
                <a:solidFill>
                  <a:schemeClr val="lt1"/>
                </a:solidFill>
                <a:latin typeface="Arial"/>
                <a:ea typeface="Arial"/>
                <a:cs typeface="Arial"/>
              </a:defRPr>
            </a:lvl9pPr>
          </a:lstStyle>
          <a:p>
            <a:pPr>
              <a:defRPr sz="1650" b="0">
                <a:solidFill>
                  <a:schemeClr val="lt1"/>
                </a:solidFill>
                <a:latin typeface="Arial"/>
                <a:ea typeface="Arial"/>
                <a:cs typeface="Arial"/>
              </a:defRPr>
            </a:pPr>
            <a:r>
              <a:rPr sz="1650" b="0">
                <a:solidFill>
                  <a:schemeClr val="lt1"/>
                </a:solidFill>
                <a:latin typeface="Arial"/>
                <a:ea typeface="Arial"/>
                <a:cs typeface="Arial"/>
              </a:rPr>
              <a:t>St. Clement Education Center · Rooms 2A–2B</a:t>
            </a:r>
          </a:p>
        </p:txBody>
      </p:sp>
    </p:spTree>
    <p:extLst>
      <p:ext uri="{BB962C8B-B14F-4D97-AF65-F5344CB8AC3E}">
        <p14:creationId xmlns:p14="http://schemas.microsoft.com/office/powerpoint/2010/main" val="312580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C715900A-6E46-463E-9F96-62AAED068EFE}"/>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OCTOBER 24, 2026</a:t>
            </a:r>
          </a:p>
        </p:txBody>
      </p:sp>
      <p:sp>
        <p:nvSpPr>
          <p:cNvPr id="3" name="Slide title">
            <a:extLst>
              <a:ext uri="{FF2B5EF4-FFF2-40B4-BE49-F238E27FC236}">
                <a16:creationId xmlns:a16="http://schemas.microsoft.com/office/drawing/2014/main" id="{4228AFAE-E798-47E2-93BE-BF8210D3DD8D}"/>
              </a:ext>
            </a:extLst>
          </p:cNvPr>
          <p:cNvSpPr>
            <a:spLocks noGrp="1"/>
          </p:cNvSpPr>
          <p:nvPr>
            <p:ph type="title" idx="1"/>
          </p:nvPr>
        </p:nvSpPr>
        <p:spPr>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Our gathering</a:t>
            </a:r>
          </a:p>
        </p:txBody>
      </p:sp>
      <p:sp>
        <p:nvSpPr>
          <p:cNvPr id="4" name="Time 0">
            <a:extLst>
              <a:ext uri="{FF2B5EF4-FFF2-40B4-BE49-F238E27FC236}">
                <a16:creationId xmlns:a16="http://schemas.microsoft.com/office/drawing/2014/main" id="{88BAEEC9-D457-46BF-9D0C-C625778DCB90}"/>
              </a:ext>
            </a:extLst>
          </p:cNvPr>
          <p:cNvSpPr>
            <a:spLocks noGrp="1"/>
          </p:cNvSpPr>
          <p:nvPr/>
        </p:nvSpPr>
        <p:spPr>
          <a:xfrm>
            <a:off x="685800" y="2105025"/>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9:00</a:t>
            </a:r>
          </a:p>
        </p:txBody>
      </p:sp>
      <p:sp>
        <p:nvSpPr>
          <p:cNvPr id="5" name="Agenda 0">
            <a:extLst>
              <a:ext uri="{FF2B5EF4-FFF2-40B4-BE49-F238E27FC236}">
                <a16:creationId xmlns:a16="http://schemas.microsoft.com/office/drawing/2014/main" id="{A03BF206-3A3E-4476-966B-DC8C0E00D772}"/>
              </a:ext>
            </a:extLst>
          </p:cNvPr>
          <p:cNvSpPr>
            <a:spLocks noGrp="1"/>
          </p:cNvSpPr>
          <p:nvPr/>
        </p:nvSpPr>
        <p:spPr>
          <a:xfrm>
            <a:off x="2038350" y="2105025"/>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Welcome, prayer &amp; review</a:t>
            </a:r>
          </a:p>
        </p:txBody>
      </p:sp>
      <p:sp>
        <p:nvSpPr>
          <p:cNvPr id="6" name="Duration 0">
            <a:extLst>
              <a:ext uri="{FF2B5EF4-FFF2-40B4-BE49-F238E27FC236}">
                <a16:creationId xmlns:a16="http://schemas.microsoft.com/office/drawing/2014/main" id="{48498657-AA42-49F9-A760-9A1605F4CD21}"/>
              </a:ext>
            </a:extLst>
          </p:cNvPr>
          <p:cNvSpPr>
            <a:spLocks noGrp="1"/>
          </p:cNvSpPr>
          <p:nvPr/>
        </p:nvSpPr>
        <p:spPr>
          <a:xfrm>
            <a:off x="10363200" y="2105025"/>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10 min</a:t>
            </a:r>
          </a:p>
        </p:txBody>
      </p:sp>
      <p:sp>
        <p:nvSpPr>
          <p:cNvPr id="7" name="Time 1">
            <a:extLst>
              <a:ext uri="{FF2B5EF4-FFF2-40B4-BE49-F238E27FC236}">
                <a16:creationId xmlns:a16="http://schemas.microsoft.com/office/drawing/2014/main" id="{B2972FD3-9BBB-428C-95B7-CCB92D811DC4}"/>
              </a:ext>
            </a:extLst>
          </p:cNvPr>
          <p:cNvSpPr>
            <a:spLocks noGrp="1"/>
          </p:cNvSpPr>
          <p:nvPr/>
        </p:nvSpPr>
        <p:spPr>
          <a:xfrm>
            <a:off x="685800" y="2628900"/>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9:10</a:t>
            </a:r>
          </a:p>
        </p:txBody>
      </p:sp>
      <p:sp>
        <p:nvSpPr>
          <p:cNvPr id="8" name="Agenda 1">
            <a:extLst>
              <a:ext uri="{FF2B5EF4-FFF2-40B4-BE49-F238E27FC236}">
                <a16:creationId xmlns:a16="http://schemas.microsoft.com/office/drawing/2014/main" id="{27E34EC5-024F-40E8-8AD4-E09914285A6F}"/>
              </a:ext>
            </a:extLst>
          </p:cNvPr>
          <p:cNvSpPr>
            <a:spLocks noGrp="1"/>
          </p:cNvSpPr>
          <p:nvPr/>
        </p:nvSpPr>
        <p:spPr>
          <a:xfrm>
            <a:off x="2038350" y="2628900"/>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Scripture reading</a:t>
            </a:r>
          </a:p>
        </p:txBody>
      </p:sp>
      <p:sp>
        <p:nvSpPr>
          <p:cNvPr id="9" name="Duration 1">
            <a:extLst>
              <a:ext uri="{FF2B5EF4-FFF2-40B4-BE49-F238E27FC236}">
                <a16:creationId xmlns:a16="http://schemas.microsoft.com/office/drawing/2014/main" id="{B8C3CD00-4E0F-4674-89B2-DAB8F8B0AD51}"/>
              </a:ext>
            </a:extLst>
          </p:cNvPr>
          <p:cNvSpPr>
            <a:spLocks noGrp="1"/>
          </p:cNvSpPr>
          <p:nvPr/>
        </p:nvSpPr>
        <p:spPr>
          <a:xfrm>
            <a:off x="10363200" y="2628900"/>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8 min</a:t>
            </a:r>
          </a:p>
        </p:txBody>
      </p:sp>
      <p:sp>
        <p:nvSpPr>
          <p:cNvPr id="10" name="Time 2">
            <a:extLst>
              <a:ext uri="{FF2B5EF4-FFF2-40B4-BE49-F238E27FC236}">
                <a16:creationId xmlns:a16="http://schemas.microsoft.com/office/drawing/2014/main" id="{4E1DE384-9E84-4C79-81E7-96FE3B8BE8C5}"/>
              </a:ext>
            </a:extLst>
          </p:cNvPr>
          <p:cNvSpPr>
            <a:spLocks noGrp="1"/>
          </p:cNvSpPr>
          <p:nvPr/>
        </p:nvSpPr>
        <p:spPr>
          <a:xfrm>
            <a:off x="685800" y="3152775"/>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9:18</a:t>
            </a:r>
          </a:p>
        </p:txBody>
      </p:sp>
      <p:sp>
        <p:nvSpPr>
          <p:cNvPr id="11" name="Agenda 2">
            <a:extLst>
              <a:ext uri="{FF2B5EF4-FFF2-40B4-BE49-F238E27FC236}">
                <a16:creationId xmlns:a16="http://schemas.microsoft.com/office/drawing/2014/main" id="{468EE682-BD04-4EDE-BEDD-3EB84C767C11}"/>
              </a:ext>
            </a:extLst>
          </p:cNvPr>
          <p:cNvSpPr>
            <a:spLocks noGrp="1"/>
          </p:cNvSpPr>
          <p:nvPr/>
        </p:nvSpPr>
        <p:spPr>
          <a:xfrm>
            <a:off x="2038350" y="3152775"/>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Ascension video, both parts</a:t>
            </a:r>
          </a:p>
        </p:txBody>
      </p:sp>
      <p:sp>
        <p:nvSpPr>
          <p:cNvPr id="12" name="Duration 2">
            <a:extLst>
              <a:ext uri="{FF2B5EF4-FFF2-40B4-BE49-F238E27FC236}">
                <a16:creationId xmlns:a16="http://schemas.microsoft.com/office/drawing/2014/main" id="{484730A2-DCB3-41CE-83DB-85267B057202}"/>
              </a:ext>
            </a:extLst>
          </p:cNvPr>
          <p:cNvSpPr>
            <a:spLocks noGrp="1"/>
          </p:cNvSpPr>
          <p:nvPr/>
        </p:nvSpPr>
        <p:spPr>
          <a:xfrm>
            <a:off x="10363200" y="3152775"/>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21 min</a:t>
            </a:r>
          </a:p>
        </p:txBody>
      </p:sp>
      <p:sp>
        <p:nvSpPr>
          <p:cNvPr id="13" name="Time 3">
            <a:extLst>
              <a:ext uri="{FF2B5EF4-FFF2-40B4-BE49-F238E27FC236}">
                <a16:creationId xmlns:a16="http://schemas.microsoft.com/office/drawing/2014/main" id="{C3DC5393-FFAD-45DB-8D05-24C1EACF6EE8}"/>
              </a:ext>
            </a:extLst>
          </p:cNvPr>
          <p:cNvSpPr>
            <a:spLocks noGrp="1"/>
          </p:cNvSpPr>
          <p:nvPr/>
        </p:nvSpPr>
        <p:spPr>
          <a:xfrm>
            <a:off x="685800" y="3676650"/>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9:39</a:t>
            </a:r>
          </a:p>
        </p:txBody>
      </p:sp>
      <p:sp>
        <p:nvSpPr>
          <p:cNvPr id="14" name="Agenda 3">
            <a:extLst>
              <a:ext uri="{FF2B5EF4-FFF2-40B4-BE49-F238E27FC236}">
                <a16:creationId xmlns:a16="http://schemas.microsoft.com/office/drawing/2014/main" id="{C0577979-FE79-4116-865F-593D2A234C6B}"/>
              </a:ext>
            </a:extLst>
          </p:cNvPr>
          <p:cNvSpPr>
            <a:spLocks noGrp="1"/>
          </p:cNvSpPr>
          <p:nvPr/>
        </p:nvSpPr>
        <p:spPr>
          <a:xfrm>
            <a:off x="2038350" y="3676650"/>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Group discussion</a:t>
            </a:r>
          </a:p>
        </p:txBody>
      </p:sp>
      <p:sp>
        <p:nvSpPr>
          <p:cNvPr id="15" name="Duration 3">
            <a:extLst>
              <a:ext uri="{FF2B5EF4-FFF2-40B4-BE49-F238E27FC236}">
                <a16:creationId xmlns:a16="http://schemas.microsoft.com/office/drawing/2014/main" id="{DC64F9D6-51EA-46AC-AD4C-8A7CD97D5210}"/>
              </a:ext>
            </a:extLst>
          </p:cNvPr>
          <p:cNvSpPr>
            <a:spLocks noGrp="1"/>
          </p:cNvSpPr>
          <p:nvPr/>
        </p:nvSpPr>
        <p:spPr>
          <a:xfrm>
            <a:off x="10363200" y="3676650"/>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26 min</a:t>
            </a:r>
          </a:p>
        </p:txBody>
      </p:sp>
      <p:sp>
        <p:nvSpPr>
          <p:cNvPr id="16" name="Time 4">
            <a:extLst>
              <a:ext uri="{FF2B5EF4-FFF2-40B4-BE49-F238E27FC236}">
                <a16:creationId xmlns:a16="http://schemas.microsoft.com/office/drawing/2014/main" id="{1624E5EE-C20C-4D1B-B4FB-B9223A5D231D}"/>
              </a:ext>
            </a:extLst>
          </p:cNvPr>
          <p:cNvSpPr>
            <a:spLocks noGrp="1"/>
          </p:cNvSpPr>
          <p:nvPr/>
        </p:nvSpPr>
        <p:spPr>
          <a:xfrm>
            <a:off x="685800" y="4200525"/>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10:05</a:t>
            </a:r>
          </a:p>
        </p:txBody>
      </p:sp>
      <p:sp>
        <p:nvSpPr>
          <p:cNvPr id="17" name="Agenda 4">
            <a:extLst>
              <a:ext uri="{FF2B5EF4-FFF2-40B4-BE49-F238E27FC236}">
                <a16:creationId xmlns:a16="http://schemas.microsoft.com/office/drawing/2014/main" id="{2FCF3066-3E7A-4BF2-B406-0FDFE5D421E6}"/>
              </a:ext>
            </a:extLst>
          </p:cNvPr>
          <p:cNvSpPr>
            <a:spLocks noGrp="1"/>
          </p:cNvSpPr>
          <p:nvPr/>
        </p:nvSpPr>
        <p:spPr>
          <a:xfrm>
            <a:off x="2038350" y="4200525"/>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Fraternity &amp; intercessions</a:t>
            </a:r>
          </a:p>
        </p:txBody>
      </p:sp>
      <p:sp>
        <p:nvSpPr>
          <p:cNvPr id="18" name="Duration 4">
            <a:extLst>
              <a:ext uri="{FF2B5EF4-FFF2-40B4-BE49-F238E27FC236}">
                <a16:creationId xmlns:a16="http://schemas.microsoft.com/office/drawing/2014/main" id="{6DB18EE1-605E-4922-8A19-851209D1B520}"/>
              </a:ext>
            </a:extLst>
          </p:cNvPr>
          <p:cNvSpPr>
            <a:spLocks noGrp="1"/>
          </p:cNvSpPr>
          <p:nvPr/>
        </p:nvSpPr>
        <p:spPr>
          <a:xfrm>
            <a:off x="10363200" y="4200525"/>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10 min</a:t>
            </a:r>
          </a:p>
        </p:txBody>
      </p:sp>
      <p:sp>
        <p:nvSpPr>
          <p:cNvPr id="19" name="Time 5">
            <a:extLst>
              <a:ext uri="{FF2B5EF4-FFF2-40B4-BE49-F238E27FC236}">
                <a16:creationId xmlns:a16="http://schemas.microsoft.com/office/drawing/2014/main" id="{D6AD3F16-251C-45C2-B4E8-59E84A39B86C}"/>
              </a:ext>
            </a:extLst>
          </p:cNvPr>
          <p:cNvSpPr>
            <a:spLocks noGrp="1"/>
          </p:cNvSpPr>
          <p:nvPr/>
        </p:nvSpPr>
        <p:spPr>
          <a:xfrm>
            <a:off x="685800" y="4724400"/>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10:15</a:t>
            </a:r>
          </a:p>
        </p:txBody>
      </p:sp>
      <p:sp>
        <p:nvSpPr>
          <p:cNvPr id="20" name="Agenda 5">
            <a:extLst>
              <a:ext uri="{FF2B5EF4-FFF2-40B4-BE49-F238E27FC236}">
                <a16:creationId xmlns:a16="http://schemas.microsoft.com/office/drawing/2014/main" id="{AED0E861-0B81-4E83-8812-56FFAADD8B86}"/>
              </a:ext>
            </a:extLst>
          </p:cNvPr>
          <p:cNvSpPr>
            <a:spLocks noGrp="1"/>
          </p:cNvSpPr>
          <p:nvPr/>
        </p:nvSpPr>
        <p:spPr>
          <a:xfrm>
            <a:off x="2038350" y="4724400"/>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Marian Heritage: The Angelus</a:t>
            </a:r>
          </a:p>
        </p:txBody>
      </p:sp>
      <p:sp>
        <p:nvSpPr>
          <p:cNvPr id="21" name="Duration 5">
            <a:extLst>
              <a:ext uri="{FF2B5EF4-FFF2-40B4-BE49-F238E27FC236}">
                <a16:creationId xmlns:a16="http://schemas.microsoft.com/office/drawing/2014/main" id="{AE885AEB-4F9E-42CC-B66B-E80746F51514}"/>
              </a:ext>
            </a:extLst>
          </p:cNvPr>
          <p:cNvSpPr>
            <a:spLocks noGrp="1"/>
          </p:cNvSpPr>
          <p:nvPr/>
        </p:nvSpPr>
        <p:spPr>
          <a:xfrm>
            <a:off x="10363200" y="4724400"/>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10 min</a:t>
            </a:r>
          </a:p>
        </p:txBody>
      </p:sp>
      <p:sp>
        <p:nvSpPr>
          <p:cNvPr id="22" name="Time 6">
            <a:extLst>
              <a:ext uri="{FF2B5EF4-FFF2-40B4-BE49-F238E27FC236}">
                <a16:creationId xmlns:a16="http://schemas.microsoft.com/office/drawing/2014/main" id="{6B75CAC5-9099-454C-B49E-F87CDE72F335}"/>
              </a:ext>
            </a:extLst>
          </p:cNvPr>
          <p:cNvSpPr>
            <a:spLocks noGrp="1"/>
          </p:cNvSpPr>
          <p:nvPr/>
        </p:nvSpPr>
        <p:spPr>
          <a:xfrm>
            <a:off x="685800" y="5248275"/>
            <a:ext cx="952500" cy="371475"/>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a:defRPr sz="1875" b="0">
                <a:solidFill>
                  <a:schemeClr val="tx1"/>
                </a:solidFill>
                <a:latin typeface="Georgia"/>
                <a:ea typeface="Georgia"/>
                <a:cs typeface="Georgia"/>
              </a:defRPr>
            </a:pPr>
            <a:r>
              <a:rPr sz="1875" b="0">
                <a:solidFill>
                  <a:schemeClr val="tx1"/>
                </a:solidFill>
                <a:latin typeface="Georgia"/>
                <a:ea typeface="Georgia"/>
                <a:cs typeface="Georgia"/>
              </a:rPr>
              <a:t>10:25</a:t>
            </a:r>
          </a:p>
        </p:txBody>
      </p:sp>
      <p:sp>
        <p:nvSpPr>
          <p:cNvPr id="23" name="Agenda 6">
            <a:extLst>
              <a:ext uri="{FF2B5EF4-FFF2-40B4-BE49-F238E27FC236}">
                <a16:creationId xmlns:a16="http://schemas.microsoft.com/office/drawing/2014/main" id="{0713003C-FDE9-499B-9C48-8E21233EAC24}"/>
              </a:ext>
            </a:extLst>
          </p:cNvPr>
          <p:cNvSpPr>
            <a:spLocks noGrp="1"/>
          </p:cNvSpPr>
          <p:nvPr/>
        </p:nvSpPr>
        <p:spPr>
          <a:xfrm>
            <a:off x="2038350" y="5248275"/>
            <a:ext cx="7524750" cy="371475"/>
          </a:xfrm>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a:defRPr sz="1875" b="0">
                <a:solidFill>
                  <a:schemeClr val="tx1"/>
                </a:solidFill>
                <a:latin typeface="Arial"/>
                <a:ea typeface="Arial"/>
                <a:cs typeface="Arial"/>
              </a:defRPr>
            </a:pPr>
            <a:r>
              <a:rPr sz="1875" b="0">
                <a:solidFill>
                  <a:schemeClr val="tx1"/>
                </a:solidFill>
                <a:latin typeface="Arial"/>
                <a:ea typeface="Arial"/>
                <a:cs typeface="Arial"/>
              </a:rPr>
              <a:t>Commitment &amp; closing prayer</a:t>
            </a:r>
          </a:p>
        </p:txBody>
      </p:sp>
      <p:sp>
        <p:nvSpPr>
          <p:cNvPr id="24" name="Duration 6">
            <a:extLst>
              <a:ext uri="{FF2B5EF4-FFF2-40B4-BE49-F238E27FC236}">
                <a16:creationId xmlns:a16="http://schemas.microsoft.com/office/drawing/2014/main" id="{7321E014-1237-4EB1-AF4D-5E1F6F0E0FFE}"/>
              </a:ext>
            </a:extLst>
          </p:cNvPr>
          <p:cNvSpPr>
            <a:spLocks noGrp="1"/>
          </p:cNvSpPr>
          <p:nvPr/>
        </p:nvSpPr>
        <p:spPr>
          <a:xfrm>
            <a:off x="10363200" y="5248275"/>
            <a:ext cx="1143000" cy="371475"/>
          </a:xfrm>
          <a:prstGeom prst="rect">
            <a:avLst/>
          </a:prstGeom>
          <a:noFill/>
          <a:ln w="0">
            <a:noFill/>
          </a:ln>
        </p:spPr>
        <p:txBody>
          <a:bodyPr lIns="0" tIns="0" rIns="0" bIns="0">
            <a:noAutofit/>
          </a:bodyPr>
          <a:lstStyle>
            <a:defPPr>
              <a:defRPr sz="1650" b="0">
                <a:solidFill>
                  <a:schemeClr val="tx1"/>
                </a:solidFill>
                <a:latin typeface="Arial"/>
                <a:ea typeface="Arial"/>
                <a:cs typeface="Arial"/>
              </a:defRPr>
            </a:defPPr>
            <a:lvl1pPr>
              <a:defRPr sz="1650" b="0">
                <a:solidFill>
                  <a:schemeClr val="tx1"/>
                </a:solidFill>
                <a:latin typeface="Arial"/>
                <a:ea typeface="Arial"/>
                <a:cs typeface="Arial"/>
              </a:defRPr>
            </a:lvl1pPr>
            <a:lvl2pPr>
              <a:defRPr sz="1650" b="0">
                <a:solidFill>
                  <a:schemeClr val="tx1"/>
                </a:solidFill>
                <a:latin typeface="Arial"/>
                <a:ea typeface="Arial"/>
                <a:cs typeface="Arial"/>
              </a:defRPr>
            </a:lvl2pPr>
            <a:lvl3pPr>
              <a:defRPr sz="1650" b="0">
                <a:solidFill>
                  <a:schemeClr val="tx1"/>
                </a:solidFill>
                <a:latin typeface="Arial"/>
                <a:ea typeface="Arial"/>
                <a:cs typeface="Arial"/>
              </a:defRPr>
            </a:lvl3pPr>
            <a:lvl4pPr>
              <a:defRPr sz="1650" b="0">
                <a:solidFill>
                  <a:schemeClr val="tx1"/>
                </a:solidFill>
                <a:latin typeface="Arial"/>
                <a:ea typeface="Arial"/>
                <a:cs typeface="Arial"/>
              </a:defRPr>
            </a:lvl4pPr>
            <a:lvl5pPr>
              <a:defRPr sz="1650" b="0">
                <a:solidFill>
                  <a:schemeClr val="tx1"/>
                </a:solidFill>
                <a:latin typeface="Arial"/>
                <a:ea typeface="Arial"/>
                <a:cs typeface="Arial"/>
              </a:defRPr>
            </a:lvl5pPr>
            <a:lvl6pPr>
              <a:defRPr sz="1650" b="0">
                <a:solidFill>
                  <a:schemeClr val="tx1"/>
                </a:solidFill>
                <a:latin typeface="Arial"/>
                <a:ea typeface="Arial"/>
                <a:cs typeface="Arial"/>
              </a:defRPr>
            </a:lvl6pPr>
            <a:lvl7pPr>
              <a:defRPr sz="1650" b="0">
                <a:solidFill>
                  <a:schemeClr val="tx1"/>
                </a:solidFill>
                <a:latin typeface="Arial"/>
                <a:ea typeface="Arial"/>
                <a:cs typeface="Arial"/>
              </a:defRPr>
            </a:lvl7pPr>
            <a:lvl8pPr>
              <a:defRPr sz="1650" b="0">
                <a:solidFill>
                  <a:schemeClr val="tx1"/>
                </a:solidFill>
                <a:latin typeface="Arial"/>
                <a:ea typeface="Arial"/>
                <a:cs typeface="Arial"/>
              </a:defRPr>
            </a:lvl8pPr>
            <a:lvl9pPr>
              <a:defRPr sz="1650" b="0">
                <a:solidFill>
                  <a:schemeClr val="tx1"/>
                </a:solidFill>
                <a:latin typeface="Arial"/>
                <a:ea typeface="Arial"/>
                <a:cs typeface="Arial"/>
              </a:defRPr>
            </a:lvl9pPr>
          </a:lstStyle>
          <a:p>
            <a:pPr>
              <a:defRPr sz="1650" b="0">
                <a:solidFill>
                  <a:schemeClr val="tx1"/>
                </a:solidFill>
                <a:latin typeface="Arial"/>
                <a:ea typeface="Arial"/>
                <a:cs typeface="Arial"/>
              </a:defRPr>
            </a:pPr>
            <a:r>
              <a:rPr sz="1650" b="0">
                <a:solidFill>
                  <a:schemeClr val="tx1"/>
                </a:solidFill>
                <a:latin typeface="Arial"/>
                <a:ea typeface="Arial"/>
                <a:cs typeface="Arial"/>
              </a:rPr>
              <a:t>5 min</a:t>
            </a:r>
          </a:p>
        </p:txBody>
      </p:sp>
    </p:spTree>
    <p:extLst>
      <p:ext uri="{BB962C8B-B14F-4D97-AF65-F5344CB8AC3E}">
        <p14:creationId xmlns:p14="http://schemas.microsoft.com/office/powerpoint/2010/main" val="135332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60A56DE5-E825-4F9A-B70D-754BAC41C269}"/>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OPENING PRAYER</a:t>
            </a:r>
          </a:p>
        </p:txBody>
      </p:sp>
      <p:sp>
        <p:nvSpPr>
          <p:cNvPr id="3" name="Slide title">
            <a:extLst>
              <a:ext uri="{FF2B5EF4-FFF2-40B4-BE49-F238E27FC236}">
                <a16:creationId xmlns:a16="http://schemas.microsoft.com/office/drawing/2014/main" id="{308B9A8C-D0C5-4CEE-9574-36C1DFC8FE86}"/>
              </a:ext>
            </a:extLst>
          </p:cNvPr>
          <p:cNvSpPr>
            <a:spLocks noGrp="1"/>
          </p:cNvSpPr>
          <p:nvPr>
            <p:ph type="title" idx="1"/>
          </p:nvPr>
        </p:nvSpPr>
        <p:spPr>
          <a:prstGeom prst="rect">
            <a:avLst/>
          </a:prstGeom>
          <a:noFill/>
          <a:ln w="0">
            <a:noFill/>
          </a:ln>
        </p:spPr>
        <p:txBody>
          <a:bodyPr lIns="0" tIns="0" rIns="0" bIns="0">
            <a:noAutofit/>
          </a:bodyPr>
          <a:lstStyle>
            <a:defPPr>
              <a:defRPr sz="3600" b="0">
                <a:solidFill>
                  <a:schemeClr val="lt1"/>
                </a:solidFill>
                <a:latin typeface="Georgia"/>
                <a:ea typeface="Georgia"/>
                <a:cs typeface="Georgia"/>
              </a:defRPr>
            </a:defPPr>
            <a:lvl1pPr>
              <a:defRPr sz="3600" b="0">
                <a:solidFill>
                  <a:schemeClr val="lt1"/>
                </a:solidFill>
                <a:latin typeface="Georgia"/>
                <a:ea typeface="Georgia"/>
                <a:cs typeface="Georgia"/>
              </a:defRPr>
            </a:lvl1pPr>
            <a:lvl2pPr>
              <a:defRPr sz="3600" b="0">
                <a:solidFill>
                  <a:schemeClr val="lt1"/>
                </a:solidFill>
                <a:latin typeface="Georgia"/>
                <a:ea typeface="Georgia"/>
                <a:cs typeface="Georgia"/>
              </a:defRPr>
            </a:lvl2pPr>
            <a:lvl3pPr>
              <a:defRPr sz="3600" b="0">
                <a:solidFill>
                  <a:schemeClr val="lt1"/>
                </a:solidFill>
                <a:latin typeface="Georgia"/>
                <a:ea typeface="Georgia"/>
                <a:cs typeface="Georgia"/>
              </a:defRPr>
            </a:lvl3pPr>
            <a:lvl4pPr>
              <a:defRPr sz="3600" b="0">
                <a:solidFill>
                  <a:schemeClr val="lt1"/>
                </a:solidFill>
                <a:latin typeface="Georgia"/>
                <a:ea typeface="Georgia"/>
                <a:cs typeface="Georgia"/>
              </a:defRPr>
            </a:lvl4pPr>
            <a:lvl5pPr>
              <a:defRPr sz="3600" b="0">
                <a:solidFill>
                  <a:schemeClr val="lt1"/>
                </a:solidFill>
                <a:latin typeface="Georgia"/>
                <a:ea typeface="Georgia"/>
                <a:cs typeface="Georgia"/>
              </a:defRPr>
            </a:lvl5pPr>
            <a:lvl6pPr>
              <a:defRPr sz="3600" b="0">
                <a:solidFill>
                  <a:schemeClr val="lt1"/>
                </a:solidFill>
                <a:latin typeface="Georgia"/>
                <a:ea typeface="Georgia"/>
                <a:cs typeface="Georgia"/>
              </a:defRPr>
            </a:lvl6pPr>
            <a:lvl7pPr>
              <a:defRPr sz="3600" b="0">
                <a:solidFill>
                  <a:schemeClr val="lt1"/>
                </a:solidFill>
                <a:latin typeface="Georgia"/>
                <a:ea typeface="Georgia"/>
                <a:cs typeface="Georgia"/>
              </a:defRPr>
            </a:lvl7pPr>
            <a:lvl8pPr>
              <a:defRPr sz="3600" b="0">
                <a:solidFill>
                  <a:schemeClr val="lt1"/>
                </a:solidFill>
                <a:latin typeface="Georgia"/>
                <a:ea typeface="Georgia"/>
                <a:cs typeface="Georgia"/>
              </a:defRPr>
            </a:lvl8pPr>
            <a:lvl9pPr>
              <a:defRPr sz="3600" b="0">
                <a:solidFill>
                  <a:schemeClr val="lt1"/>
                </a:solidFill>
                <a:latin typeface="Georgia"/>
                <a:ea typeface="Georgia"/>
                <a:cs typeface="Georgia"/>
              </a:defRPr>
            </a:lvl9pPr>
          </a:lstStyle>
          <a:p>
            <a:pPr marL="0" indent="0">
              <a:buNone/>
              <a:defRPr sz="3600" b="0">
                <a:solidFill>
                  <a:schemeClr val="lt1"/>
                </a:solidFill>
                <a:latin typeface="Georgia"/>
                <a:ea typeface="Georgia"/>
                <a:cs typeface="Georgia"/>
              </a:defRPr>
            </a:pPr>
            <a:r>
              <a:t>Come, Holy Spirit</a:t>
            </a:r>
          </a:p>
        </p:txBody>
      </p:sp>
      <p:sp>
        <p:nvSpPr>
          <p:cNvPr id="4" name="Prayer invitation">
            <a:extLst>
              <a:ext uri="{FF2B5EF4-FFF2-40B4-BE49-F238E27FC236}">
                <a16:creationId xmlns:a16="http://schemas.microsoft.com/office/drawing/2014/main" id="{2A51E235-5D2A-4F24-B246-C355AD99D836}"/>
              </a:ext>
            </a:extLst>
          </p:cNvPr>
          <p:cNvSpPr>
            <a:spLocks noGrp="1"/>
          </p:cNvSpPr>
          <p:nvPr>
            <p:ph type="body" idx="2"/>
          </p:nvPr>
        </p:nvSpPr>
        <p:spPr>
          <a:xfrm>
            <a:off x="685800" y="1962150"/>
            <a:ext cx="7296150" cy="666750"/>
          </a:xfrm>
          <a:prstGeom prst="rect">
            <a:avLst/>
          </a:prstGeom>
          <a:noFill/>
          <a:ln w="0">
            <a:noFill/>
          </a:ln>
        </p:spPr>
        <p:txBody>
          <a:bodyPr lIns="0" tIns="0" rIns="0" bIns="0">
            <a:noAutofit/>
          </a:bodyPr>
          <a:lstStyle>
            <a:defPPr>
              <a:defRPr sz="1725" b="0">
                <a:solidFill>
                  <a:schemeClr val="accent3"/>
                </a:solidFill>
                <a:latin typeface="Arial"/>
                <a:ea typeface="Arial"/>
                <a:cs typeface="Arial"/>
              </a:defRPr>
            </a:defPPr>
            <a:lvl1pPr>
              <a:defRPr sz="1725" b="0">
                <a:solidFill>
                  <a:schemeClr val="accent3"/>
                </a:solidFill>
                <a:latin typeface="Arial"/>
                <a:ea typeface="Arial"/>
                <a:cs typeface="Arial"/>
              </a:defRPr>
            </a:lvl1pPr>
            <a:lvl2pPr>
              <a:defRPr sz="1725" b="0">
                <a:solidFill>
                  <a:schemeClr val="accent3"/>
                </a:solidFill>
                <a:latin typeface="Arial"/>
                <a:ea typeface="Arial"/>
                <a:cs typeface="Arial"/>
              </a:defRPr>
            </a:lvl2pPr>
            <a:lvl3pPr>
              <a:defRPr sz="1725" b="0">
                <a:solidFill>
                  <a:schemeClr val="accent3"/>
                </a:solidFill>
                <a:latin typeface="Arial"/>
                <a:ea typeface="Arial"/>
                <a:cs typeface="Arial"/>
              </a:defRPr>
            </a:lvl3pPr>
            <a:lvl4pPr>
              <a:defRPr sz="1725" b="0">
                <a:solidFill>
                  <a:schemeClr val="accent3"/>
                </a:solidFill>
                <a:latin typeface="Arial"/>
                <a:ea typeface="Arial"/>
                <a:cs typeface="Arial"/>
              </a:defRPr>
            </a:lvl4pPr>
            <a:lvl5pPr>
              <a:defRPr sz="1725" b="0">
                <a:solidFill>
                  <a:schemeClr val="accent3"/>
                </a:solidFill>
                <a:latin typeface="Arial"/>
                <a:ea typeface="Arial"/>
                <a:cs typeface="Arial"/>
              </a:defRPr>
            </a:lvl5pPr>
            <a:lvl6pPr>
              <a:defRPr sz="1725" b="0">
                <a:solidFill>
                  <a:schemeClr val="accent3"/>
                </a:solidFill>
                <a:latin typeface="Arial"/>
                <a:ea typeface="Arial"/>
                <a:cs typeface="Arial"/>
              </a:defRPr>
            </a:lvl6pPr>
            <a:lvl7pPr>
              <a:defRPr sz="1725" b="0">
                <a:solidFill>
                  <a:schemeClr val="accent3"/>
                </a:solidFill>
                <a:latin typeface="Arial"/>
                <a:ea typeface="Arial"/>
                <a:cs typeface="Arial"/>
              </a:defRPr>
            </a:lvl7pPr>
            <a:lvl8pPr>
              <a:defRPr sz="1725" b="0">
                <a:solidFill>
                  <a:schemeClr val="accent3"/>
                </a:solidFill>
                <a:latin typeface="Arial"/>
                <a:ea typeface="Arial"/>
                <a:cs typeface="Arial"/>
              </a:defRPr>
            </a:lvl8pPr>
            <a:lvl9pPr>
              <a:defRPr sz="1725" b="0">
                <a:solidFill>
                  <a:schemeClr val="accent3"/>
                </a:solidFill>
                <a:latin typeface="Arial"/>
                <a:ea typeface="Arial"/>
                <a:cs typeface="Arial"/>
              </a:defRPr>
            </a:lvl9pPr>
          </a:lstStyle>
          <a:p>
            <a:pPr marL="0" indent="0">
              <a:buNone/>
              <a:defRPr sz="1725" b="0">
                <a:solidFill>
                  <a:schemeClr val="accent3"/>
                </a:solidFill>
                <a:latin typeface="Arial"/>
                <a:ea typeface="Arial"/>
                <a:cs typeface="Arial"/>
              </a:defRPr>
            </a:pPr>
            <a:r>
              <a:rPr sz="1725"/>
              <a:t>In the name of the Father, and of the Son, and of the Holy Spirit. Amen.</a:t>
            </a:r>
          </a:p>
        </p:txBody>
      </p:sp>
      <p:sp>
        <p:nvSpPr>
          <p:cNvPr id="5" name="Prayer text">
            <a:extLst>
              <a:ext uri="{FF2B5EF4-FFF2-40B4-BE49-F238E27FC236}">
                <a16:creationId xmlns:a16="http://schemas.microsoft.com/office/drawing/2014/main" id="{57A1C6D2-37A8-4688-9FAA-0CDDEB1442DD}"/>
              </a:ext>
            </a:extLst>
          </p:cNvPr>
          <p:cNvSpPr>
            <a:spLocks noGrp="1"/>
          </p:cNvSpPr>
          <p:nvPr>
            <p:ph type="body" idx="3"/>
          </p:nvPr>
        </p:nvSpPr>
        <p:spPr>
          <a:xfrm>
            <a:off x="685800" y="2914650"/>
            <a:ext cx="7296150" cy="2647950"/>
          </a:xfrm>
          <a:prstGeom prst="rect">
            <a:avLst/>
          </a:prstGeom>
          <a:noFill/>
          <a:ln w="0">
            <a:noFill/>
          </a:ln>
        </p:spPr>
        <p:txBody>
          <a:bodyPr lIns="0" tIns="0" rIns="0" bIns="0">
            <a:noAutofit/>
          </a:bodyPr>
          <a:lstStyle>
            <a:defPPr>
              <a:defRPr sz="2325" b="0">
                <a:solidFill>
                  <a:schemeClr val="lt1"/>
                </a:solidFill>
                <a:latin typeface="Georgia"/>
                <a:ea typeface="Georgia"/>
                <a:cs typeface="Georgia"/>
              </a:defRPr>
            </a:defPPr>
            <a:lvl1pPr>
              <a:defRPr sz="2325" b="0">
                <a:solidFill>
                  <a:schemeClr val="lt1"/>
                </a:solidFill>
                <a:latin typeface="Georgia"/>
                <a:ea typeface="Georgia"/>
                <a:cs typeface="Georgia"/>
              </a:defRPr>
            </a:lvl1pPr>
            <a:lvl2pPr>
              <a:defRPr sz="2325" b="0">
                <a:solidFill>
                  <a:schemeClr val="lt1"/>
                </a:solidFill>
                <a:latin typeface="Georgia"/>
                <a:ea typeface="Georgia"/>
                <a:cs typeface="Georgia"/>
              </a:defRPr>
            </a:lvl2pPr>
            <a:lvl3pPr>
              <a:defRPr sz="2325" b="0">
                <a:solidFill>
                  <a:schemeClr val="lt1"/>
                </a:solidFill>
                <a:latin typeface="Georgia"/>
                <a:ea typeface="Georgia"/>
                <a:cs typeface="Georgia"/>
              </a:defRPr>
            </a:lvl3pPr>
            <a:lvl4pPr>
              <a:defRPr sz="2325" b="0">
                <a:solidFill>
                  <a:schemeClr val="lt1"/>
                </a:solidFill>
                <a:latin typeface="Georgia"/>
                <a:ea typeface="Georgia"/>
                <a:cs typeface="Georgia"/>
              </a:defRPr>
            </a:lvl4pPr>
            <a:lvl5pPr>
              <a:defRPr sz="2325" b="0">
                <a:solidFill>
                  <a:schemeClr val="lt1"/>
                </a:solidFill>
                <a:latin typeface="Georgia"/>
                <a:ea typeface="Georgia"/>
                <a:cs typeface="Georgia"/>
              </a:defRPr>
            </a:lvl5pPr>
            <a:lvl6pPr>
              <a:defRPr sz="2325" b="0">
                <a:solidFill>
                  <a:schemeClr val="lt1"/>
                </a:solidFill>
                <a:latin typeface="Georgia"/>
                <a:ea typeface="Georgia"/>
                <a:cs typeface="Georgia"/>
              </a:defRPr>
            </a:lvl6pPr>
            <a:lvl7pPr>
              <a:defRPr sz="2325" b="0">
                <a:solidFill>
                  <a:schemeClr val="lt1"/>
                </a:solidFill>
                <a:latin typeface="Georgia"/>
                <a:ea typeface="Georgia"/>
                <a:cs typeface="Georgia"/>
              </a:defRPr>
            </a:lvl7pPr>
            <a:lvl8pPr>
              <a:defRPr sz="2325" b="0">
                <a:solidFill>
                  <a:schemeClr val="lt1"/>
                </a:solidFill>
                <a:latin typeface="Georgia"/>
                <a:ea typeface="Georgia"/>
                <a:cs typeface="Georgia"/>
              </a:defRPr>
            </a:lvl8pPr>
            <a:lvl9pPr>
              <a:defRPr sz="2325" b="0">
                <a:solidFill>
                  <a:schemeClr val="lt1"/>
                </a:solidFill>
                <a:latin typeface="Georgia"/>
                <a:ea typeface="Georgia"/>
                <a:cs typeface="Georgia"/>
              </a:defRPr>
            </a:lvl9pPr>
          </a:lstStyle>
          <a:p>
            <a:pPr marL="0" indent="0">
              <a:buNone/>
              <a:defRPr sz="2325" b="0">
                <a:solidFill>
                  <a:schemeClr val="lt1"/>
                </a:solidFill>
                <a:latin typeface="Georgia"/>
                <a:ea typeface="Georgia"/>
                <a:cs typeface="Georgia"/>
              </a:defRPr>
            </a:pPr>
            <a:r>
              <a:rPr sz="2325"/>
              <a:t>Heavenly Father, send Thy Holy Spirit upon us. Open our minds to Thy word and strengthen our hearts to follow Thy Son. Through the prayers of the Blessed Virgin Mary and St. Joseph, make us faithful in our duties, patient in uncertainty, and generous toward one another.</a:t>
            </a:r>
          </a:p>
        </p:txBody>
      </p:sp>
      <p:sp>
        <p:nvSpPr>
          <p:cNvPr id="6" name="Prayer source">
            <a:extLst>
              <a:ext uri="{FF2B5EF4-FFF2-40B4-BE49-F238E27FC236}">
                <a16:creationId xmlns:a16="http://schemas.microsoft.com/office/drawing/2014/main" id="{34C93BF5-8B8B-4714-A28E-A68298A083E0}"/>
              </a:ext>
            </a:extLst>
          </p:cNvPr>
          <p:cNvSpPr>
            <a:spLocks noGrp="1"/>
          </p:cNvSpPr>
          <p:nvPr>
            <p:ph type="body" idx="4"/>
          </p:nvPr>
        </p:nvSpPr>
        <p:spPr>
          <a:prstGeom prst="rect">
            <a:avLst/>
          </a:prstGeom>
          <a:noFill/>
          <a:ln w="0">
            <a:noFill/>
          </a:ln>
        </p:spPr>
        <p:txBody>
          <a:bodyPr lIns="0" tIns="0" rIns="0" bIns="0">
            <a:noAutofit/>
          </a:bodyPr>
          <a:lstStyle>
            <a:defPPr>
              <a:defRPr sz="1575" b="0">
                <a:solidFill>
                  <a:schemeClr val="accent3"/>
                </a:solidFill>
                <a:latin typeface="Arial"/>
                <a:ea typeface="Arial"/>
                <a:cs typeface="Arial"/>
              </a:defRPr>
            </a:defPPr>
            <a:lvl1pPr>
              <a:defRPr sz="1575" b="0">
                <a:solidFill>
                  <a:schemeClr val="accent3"/>
                </a:solidFill>
                <a:latin typeface="Arial"/>
                <a:ea typeface="Arial"/>
                <a:cs typeface="Arial"/>
              </a:defRPr>
            </a:lvl1pPr>
            <a:lvl2pPr>
              <a:defRPr sz="1575" b="0">
                <a:solidFill>
                  <a:schemeClr val="accent3"/>
                </a:solidFill>
                <a:latin typeface="Arial"/>
                <a:ea typeface="Arial"/>
                <a:cs typeface="Arial"/>
              </a:defRPr>
            </a:lvl2pPr>
            <a:lvl3pPr>
              <a:defRPr sz="1575" b="0">
                <a:solidFill>
                  <a:schemeClr val="accent3"/>
                </a:solidFill>
                <a:latin typeface="Arial"/>
                <a:ea typeface="Arial"/>
                <a:cs typeface="Arial"/>
              </a:defRPr>
            </a:lvl3pPr>
            <a:lvl4pPr>
              <a:defRPr sz="1575" b="0">
                <a:solidFill>
                  <a:schemeClr val="accent3"/>
                </a:solidFill>
                <a:latin typeface="Arial"/>
                <a:ea typeface="Arial"/>
                <a:cs typeface="Arial"/>
              </a:defRPr>
            </a:lvl4pPr>
            <a:lvl5pPr>
              <a:defRPr sz="1575" b="0">
                <a:solidFill>
                  <a:schemeClr val="accent3"/>
                </a:solidFill>
                <a:latin typeface="Arial"/>
                <a:ea typeface="Arial"/>
                <a:cs typeface="Arial"/>
              </a:defRPr>
            </a:lvl5pPr>
            <a:lvl6pPr>
              <a:defRPr sz="1575" b="0">
                <a:solidFill>
                  <a:schemeClr val="accent3"/>
                </a:solidFill>
                <a:latin typeface="Arial"/>
                <a:ea typeface="Arial"/>
                <a:cs typeface="Arial"/>
              </a:defRPr>
            </a:lvl6pPr>
            <a:lvl7pPr>
              <a:defRPr sz="1575" b="0">
                <a:solidFill>
                  <a:schemeClr val="accent3"/>
                </a:solidFill>
                <a:latin typeface="Arial"/>
                <a:ea typeface="Arial"/>
                <a:cs typeface="Arial"/>
              </a:defRPr>
            </a:lvl7pPr>
            <a:lvl8pPr>
              <a:defRPr sz="1575" b="0">
                <a:solidFill>
                  <a:schemeClr val="accent3"/>
                </a:solidFill>
                <a:latin typeface="Arial"/>
                <a:ea typeface="Arial"/>
                <a:cs typeface="Arial"/>
              </a:defRPr>
            </a:lvl8pPr>
            <a:lvl9pPr>
              <a:defRPr sz="1575" b="0">
                <a:solidFill>
                  <a:schemeClr val="accent3"/>
                </a:solidFill>
                <a:latin typeface="Arial"/>
                <a:ea typeface="Arial"/>
                <a:cs typeface="Arial"/>
              </a:defRPr>
            </a:lvl9pPr>
          </a:lstStyle>
          <a:p>
            <a:pPr marL="0" indent="0">
              <a:buNone/>
              <a:defRPr sz="1575" b="0">
                <a:solidFill>
                  <a:schemeClr val="accent3"/>
                </a:solidFill>
                <a:latin typeface="Arial"/>
                <a:ea typeface="Arial"/>
                <a:cs typeface="Arial"/>
              </a:defRPr>
            </a:pPr>
            <a:r>
              <a:rPr sz="1575"/>
              <a:t>Through Christ our Lord. Amen.</a:t>
            </a:r>
          </a:p>
        </p:txBody>
      </p:sp>
      <p:pic>
        <p:nvPicPr>
          <p:cNvPr id="7" name="Picture 6">
            <a:extLst>
              <a:ext uri="{FF2B5EF4-FFF2-40B4-BE49-F238E27FC236}">
                <a16:creationId xmlns:a16="http://schemas.microsoft.com/office/drawing/2014/main" id="{F66A87E3-5254-41DF-ADDB-B848FCE0A579}"/>
              </a:ext>
            </a:extLst>
          </p:cNvPr>
          <p:cNvPicPr>
            <a:picLocks noChangeAspect="1"/>
          </p:cNvPicPr>
          <p:nvPr/>
        </p:nvPicPr>
        <p:blipFill>
          <a:blip r:embed="rId3"/>
          <a:stretch/>
        </p:blipFill>
        <p:spPr>
          <a:xfrm>
            <a:off x="9401849" y="2590800"/>
            <a:ext cx="1636953" cy="2047875"/>
          </a:xfrm>
          <a:prstGeom prst="rect">
            <a:avLst/>
          </a:prstGeom>
        </p:spPr>
      </p:pic>
    </p:spTree>
    <p:extLst>
      <p:ext uri="{BB962C8B-B14F-4D97-AF65-F5344CB8AC3E}">
        <p14:creationId xmlns:p14="http://schemas.microsoft.com/office/powerpoint/2010/main" val="1611580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C6A8A0C7-0879-4AD7-BDCC-8B1B3ABE198A}"/>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SCRIPTURE READING</a:t>
            </a:r>
          </a:p>
        </p:txBody>
      </p:sp>
      <p:sp>
        <p:nvSpPr>
          <p:cNvPr id="3" name="Slide title">
            <a:extLst>
              <a:ext uri="{FF2B5EF4-FFF2-40B4-BE49-F238E27FC236}">
                <a16:creationId xmlns:a16="http://schemas.microsoft.com/office/drawing/2014/main" id="{CA0B4632-3B21-4016-9EAE-7E7353565430}"/>
              </a:ext>
            </a:extLst>
          </p:cNvPr>
          <p:cNvSpPr>
            <a:spLocks noGrp="1"/>
          </p:cNvSpPr>
          <p:nvPr>
            <p:ph type="title" idx="1"/>
          </p:nvPr>
        </p:nvSpPr>
        <p:spPr>
          <a:prstGeom prst="rect">
            <a:avLst/>
          </a:prstGeom>
          <a:noFill/>
          <a:ln w="0">
            <a:noFill/>
          </a:ln>
        </p:spPr>
        <p:txBody>
          <a:bodyPr lIns="0" tIns="0" rIns="0" bIns="0">
            <a:noAutofit/>
          </a:bodyPr>
          <a:lstStyle>
            <a:defPPr>
              <a:defRPr sz="3600" b="0">
                <a:solidFill>
                  <a:schemeClr val="tx1"/>
                </a:solidFill>
                <a:latin typeface="Georgia"/>
                <a:ea typeface="Georgia"/>
                <a:cs typeface="Georgia"/>
              </a:defRPr>
            </a:defPPr>
            <a:lvl1pPr>
              <a:defRPr sz="3600" b="0">
                <a:solidFill>
                  <a:schemeClr val="tx1"/>
                </a:solidFill>
                <a:latin typeface="Georgia"/>
                <a:ea typeface="Georgia"/>
                <a:cs typeface="Georgia"/>
              </a:defRPr>
            </a:lvl1pPr>
            <a:lvl2pPr>
              <a:defRPr sz="3600" b="0">
                <a:solidFill>
                  <a:schemeClr val="tx1"/>
                </a:solidFill>
                <a:latin typeface="Georgia"/>
                <a:ea typeface="Georgia"/>
                <a:cs typeface="Georgia"/>
              </a:defRPr>
            </a:lvl2pPr>
            <a:lvl3pPr>
              <a:defRPr sz="3600" b="0">
                <a:solidFill>
                  <a:schemeClr val="tx1"/>
                </a:solidFill>
                <a:latin typeface="Georgia"/>
                <a:ea typeface="Georgia"/>
                <a:cs typeface="Georgia"/>
              </a:defRPr>
            </a:lvl3pPr>
            <a:lvl4pPr>
              <a:defRPr sz="3600" b="0">
                <a:solidFill>
                  <a:schemeClr val="tx1"/>
                </a:solidFill>
                <a:latin typeface="Georgia"/>
                <a:ea typeface="Georgia"/>
                <a:cs typeface="Georgia"/>
              </a:defRPr>
            </a:lvl4pPr>
            <a:lvl5pPr>
              <a:defRPr sz="3600" b="0">
                <a:solidFill>
                  <a:schemeClr val="tx1"/>
                </a:solidFill>
                <a:latin typeface="Georgia"/>
                <a:ea typeface="Georgia"/>
                <a:cs typeface="Georgia"/>
              </a:defRPr>
            </a:lvl5pPr>
            <a:lvl6pPr>
              <a:defRPr sz="3600" b="0">
                <a:solidFill>
                  <a:schemeClr val="tx1"/>
                </a:solidFill>
                <a:latin typeface="Georgia"/>
                <a:ea typeface="Georgia"/>
                <a:cs typeface="Georgia"/>
              </a:defRPr>
            </a:lvl6pPr>
            <a:lvl7pPr>
              <a:defRPr sz="3600" b="0">
                <a:solidFill>
                  <a:schemeClr val="tx1"/>
                </a:solidFill>
                <a:latin typeface="Georgia"/>
                <a:ea typeface="Georgia"/>
                <a:cs typeface="Georgia"/>
              </a:defRPr>
            </a:lvl7pPr>
            <a:lvl8pPr>
              <a:defRPr sz="3600" b="0">
                <a:solidFill>
                  <a:schemeClr val="tx1"/>
                </a:solidFill>
                <a:latin typeface="Georgia"/>
                <a:ea typeface="Georgia"/>
                <a:cs typeface="Georgia"/>
              </a:defRPr>
            </a:lvl8pPr>
            <a:lvl9pPr>
              <a:defRPr sz="3600" b="0">
                <a:solidFill>
                  <a:schemeClr val="tx1"/>
                </a:solidFill>
                <a:latin typeface="Georgia"/>
                <a:ea typeface="Georgia"/>
                <a:cs typeface="Georgia"/>
              </a:defRPr>
            </a:lvl9pPr>
          </a:lstStyle>
          <a:p>
            <a:pPr marL="0" indent="0">
              <a:buNone/>
              <a:defRPr sz="3600" b="0">
                <a:solidFill>
                  <a:schemeClr val="tx1"/>
                </a:solidFill>
                <a:latin typeface="Georgia"/>
                <a:ea typeface="Georgia"/>
                <a:cs typeface="Georgia"/>
              </a:defRPr>
            </a:pPr>
            <a:r>
              <a:t>Two scenes in the Temple</a:t>
            </a:r>
          </a:p>
        </p:txBody>
      </p:sp>
      <p:sp>
        <p:nvSpPr>
          <p:cNvPr id="4" name="Scripture text">
            <a:extLst>
              <a:ext uri="{FF2B5EF4-FFF2-40B4-BE49-F238E27FC236}">
                <a16:creationId xmlns:a16="http://schemas.microsoft.com/office/drawing/2014/main" id="{1B57F56D-C18C-4CAD-BEB9-BD8A486212C1}"/>
              </a:ext>
            </a:extLst>
          </p:cNvPr>
          <p:cNvSpPr>
            <a:spLocks noGrp="1"/>
          </p:cNvSpPr>
          <p:nvPr>
            <p:ph type="body" idx="2"/>
          </p:nvPr>
        </p:nvSpPr>
        <p:spPr>
          <a:xfrm>
            <a:off x="1009650" y="2200275"/>
            <a:ext cx="10058400" cy="2476500"/>
          </a:xfrm>
          <a:prstGeom prst="rect">
            <a:avLst/>
          </a:prstGeom>
          <a:noFill/>
          <a:ln w="0">
            <a:noFill/>
          </a:ln>
        </p:spPr>
        <p:txBody>
          <a:bodyPr lIns="0" tIns="0" rIns="0" bIns="0">
            <a:noAutofit/>
          </a:bodyPr>
          <a:lstStyle>
            <a:defPPr>
              <a:defRPr sz="2775" b="0">
                <a:solidFill>
                  <a:schemeClr val="tx1"/>
                </a:solidFill>
                <a:latin typeface="Georgia"/>
                <a:ea typeface="Georgia"/>
                <a:cs typeface="Georgia"/>
              </a:defRPr>
            </a:defPPr>
            <a:lvl1pPr>
              <a:defRPr sz="2775" b="0">
                <a:solidFill>
                  <a:schemeClr val="tx1"/>
                </a:solidFill>
                <a:latin typeface="Georgia"/>
                <a:ea typeface="Georgia"/>
                <a:cs typeface="Georgia"/>
              </a:defRPr>
            </a:lvl1pPr>
            <a:lvl2pPr>
              <a:defRPr sz="2775" b="0">
                <a:solidFill>
                  <a:schemeClr val="tx1"/>
                </a:solidFill>
                <a:latin typeface="Georgia"/>
                <a:ea typeface="Georgia"/>
                <a:cs typeface="Georgia"/>
              </a:defRPr>
            </a:lvl2pPr>
            <a:lvl3pPr>
              <a:defRPr sz="2775" b="0">
                <a:solidFill>
                  <a:schemeClr val="tx1"/>
                </a:solidFill>
                <a:latin typeface="Georgia"/>
                <a:ea typeface="Georgia"/>
                <a:cs typeface="Georgia"/>
              </a:defRPr>
            </a:lvl3pPr>
            <a:lvl4pPr>
              <a:defRPr sz="2775" b="0">
                <a:solidFill>
                  <a:schemeClr val="tx1"/>
                </a:solidFill>
                <a:latin typeface="Georgia"/>
                <a:ea typeface="Georgia"/>
                <a:cs typeface="Georgia"/>
              </a:defRPr>
            </a:lvl4pPr>
            <a:lvl5pPr>
              <a:defRPr sz="2775" b="0">
                <a:solidFill>
                  <a:schemeClr val="tx1"/>
                </a:solidFill>
                <a:latin typeface="Georgia"/>
                <a:ea typeface="Georgia"/>
                <a:cs typeface="Georgia"/>
              </a:defRPr>
            </a:lvl5pPr>
            <a:lvl6pPr>
              <a:defRPr sz="2775" b="0">
                <a:solidFill>
                  <a:schemeClr val="tx1"/>
                </a:solidFill>
                <a:latin typeface="Georgia"/>
                <a:ea typeface="Georgia"/>
                <a:cs typeface="Georgia"/>
              </a:defRPr>
            </a:lvl6pPr>
            <a:lvl7pPr>
              <a:defRPr sz="2775" b="0">
                <a:solidFill>
                  <a:schemeClr val="tx1"/>
                </a:solidFill>
                <a:latin typeface="Georgia"/>
                <a:ea typeface="Georgia"/>
                <a:cs typeface="Georgia"/>
              </a:defRPr>
            </a:lvl7pPr>
            <a:lvl8pPr>
              <a:defRPr sz="2775" b="0">
                <a:solidFill>
                  <a:schemeClr val="tx1"/>
                </a:solidFill>
                <a:latin typeface="Georgia"/>
                <a:ea typeface="Georgia"/>
                <a:cs typeface="Georgia"/>
              </a:defRPr>
            </a:lvl8pPr>
            <a:lvl9pPr>
              <a:defRPr sz="2775" b="0">
                <a:solidFill>
                  <a:schemeClr val="tx1"/>
                </a:solidFill>
                <a:latin typeface="Georgia"/>
                <a:ea typeface="Georgia"/>
                <a:cs typeface="Georgia"/>
              </a:defRPr>
            </a:lvl9pPr>
          </a:lstStyle>
          <a:p>
            <a:pPr marL="0" indent="0">
              <a:buNone/>
              <a:defRPr sz="2775" b="0">
                <a:solidFill>
                  <a:schemeClr val="tx1"/>
                </a:solidFill>
                <a:latin typeface="Georgia"/>
                <a:ea typeface="Georgia"/>
                <a:cs typeface="Georgia"/>
              </a:defRPr>
            </a:pPr>
            <a:r>
              <a:rPr sz="2775"/>
              <a:t>Luke 2:22–35</a:t>
            </a:r>
          </a:p>
          <a:p>
            <a:pPr marL="0" indent="0">
              <a:buNone/>
              <a:defRPr sz="2775" b="0">
                <a:solidFill>
                  <a:schemeClr val="tx1"/>
                </a:solidFill>
                <a:latin typeface="Georgia"/>
                <a:ea typeface="Georgia"/>
                <a:cs typeface="Georgia"/>
              </a:defRPr>
            </a:pPr>
            <a:r>
              <a:rPr sz="2775"/>
              <a:t>The Presentation</a:t>
            </a:r>
          </a:p>
          <a:p>
            <a:pPr marL="0" indent="0">
              <a:buNone/>
              <a:defRPr sz="3225" b="0">
                <a:solidFill>
                  <a:schemeClr val="tx1"/>
                </a:solidFill>
                <a:latin typeface="Georgia"/>
                <a:ea typeface="Georgia"/>
                <a:cs typeface="Georgia"/>
              </a:defRPr>
            </a:pPr>
            <a:endParaRPr sz="2775"/>
          </a:p>
          <a:p>
            <a:pPr marL="0" indent="0">
              <a:buNone/>
              <a:defRPr sz="2775" b="0">
                <a:solidFill>
                  <a:schemeClr val="tx1"/>
                </a:solidFill>
                <a:latin typeface="Georgia"/>
                <a:ea typeface="Georgia"/>
                <a:cs typeface="Georgia"/>
              </a:defRPr>
            </a:pPr>
            <a:r>
              <a:rPr sz="2775"/>
              <a:t>Luke 2:41–52</a:t>
            </a:r>
          </a:p>
          <a:p>
            <a:pPr marL="0" indent="0">
              <a:buNone/>
              <a:defRPr sz="2775" b="0">
                <a:solidFill>
                  <a:schemeClr val="tx1"/>
                </a:solidFill>
                <a:latin typeface="Georgia"/>
                <a:ea typeface="Georgia"/>
                <a:cs typeface="Georgia"/>
              </a:defRPr>
            </a:pPr>
            <a:r>
              <a:rPr sz="2775"/>
              <a:t>Finding Jesus in the Temple</a:t>
            </a:r>
          </a:p>
        </p:txBody>
      </p:sp>
      <p:sp>
        <p:nvSpPr>
          <p:cNvPr id="5" name="Scripture citation">
            <a:extLst>
              <a:ext uri="{FF2B5EF4-FFF2-40B4-BE49-F238E27FC236}">
                <a16:creationId xmlns:a16="http://schemas.microsoft.com/office/drawing/2014/main" id="{F3FAF85F-9F67-4046-AE46-C74E28E47020}"/>
              </a:ext>
            </a:extLst>
          </p:cNvPr>
          <p:cNvSpPr>
            <a:spLocks noGrp="1"/>
          </p:cNvSpPr>
          <p:nvPr>
            <p:ph type="body" idx="3"/>
          </p:nvPr>
        </p:nvSpPr>
        <p:spPr>
          <a:xfrm>
            <a:off x="1009650" y="4943475"/>
            <a:ext cx="10058400" cy="400050"/>
          </a:xfrm>
          <a:prstGeom prst="rect">
            <a:avLst/>
          </a:prstGeom>
          <a:noFill/>
          <a:ln w="0">
            <a:noFill/>
          </a:ln>
        </p:spPr>
        <p:txBody>
          <a:bodyPr lIns="0" tIns="0" rIns="0" bIns="0">
            <a:noAutofit/>
          </a:bodyPr>
          <a:lstStyle>
            <a:defPPr>
              <a:defRPr sz="1725" b="1">
                <a:solidFill>
                  <a:schemeClr val="tx1"/>
                </a:solidFill>
                <a:latin typeface="Arial"/>
                <a:ea typeface="Arial"/>
                <a:cs typeface="Arial"/>
              </a:defRPr>
            </a:defPPr>
            <a:lvl1pPr>
              <a:defRPr sz="1725" b="1">
                <a:solidFill>
                  <a:schemeClr val="tx1"/>
                </a:solidFill>
                <a:latin typeface="Arial"/>
                <a:ea typeface="Arial"/>
                <a:cs typeface="Arial"/>
              </a:defRPr>
            </a:lvl1pPr>
            <a:lvl2pPr>
              <a:defRPr sz="1725" b="1">
                <a:solidFill>
                  <a:schemeClr val="tx1"/>
                </a:solidFill>
                <a:latin typeface="Arial"/>
                <a:ea typeface="Arial"/>
                <a:cs typeface="Arial"/>
              </a:defRPr>
            </a:lvl2pPr>
            <a:lvl3pPr>
              <a:defRPr sz="1725" b="1">
                <a:solidFill>
                  <a:schemeClr val="tx1"/>
                </a:solidFill>
                <a:latin typeface="Arial"/>
                <a:ea typeface="Arial"/>
                <a:cs typeface="Arial"/>
              </a:defRPr>
            </a:lvl3pPr>
            <a:lvl4pPr>
              <a:defRPr sz="1725" b="1">
                <a:solidFill>
                  <a:schemeClr val="tx1"/>
                </a:solidFill>
                <a:latin typeface="Arial"/>
                <a:ea typeface="Arial"/>
                <a:cs typeface="Arial"/>
              </a:defRPr>
            </a:lvl4pPr>
            <a:lvl5pPr>
              <a:defRPr sz="1725" b="1">
                <a:solidFill>
                  <a:schemeClr val="tx1"/>
                </a:solidFill>
                <a:latin typeface="Arial"/>
                <a:ea typeface="Arial"/>
                <a:cs typeface="Arial"/>
              </a:defRPr>
            </a:lvl5pPr>
            <a:lvl6pPr>
              <a:defRPr sz="1725" b="1">
                <a:solidFill>
                  <a:schemeClr val="tx1"/>
                </a:solidFill>
                <a:latin typeface="Arial"/>
                <a:ea typeface="Arial"/>
                <a:cs typeface="Arial"/>
              </a:defRPr>
            </a:lvl6pPr>
            <a:lvl7pPr>
              <a:defRPr sz="1725" b="1">
                <a:solidFill>
                  <a:schemeClr val="tx1"/>
                </a:solidFill>
                <a:latin typeface="Arial"/>
                <a:ea typeface="Arial"/>
                <a:cs typeface="Arial"/>
              </a:defRPr>
            </a:lvl7pPr>
            <a:lvl8pPr>
              <a:defRPr sz="1725" b="1">
                <a:solidFill>
                  <a:schemeClr val="tx1"/>
                </a:solidFill>
                <a:latin typeface="Arial"/>
                <a:ea typeface="Arial"/>
                <a:cs typeface="Arial"/>
              </a:defRPr>
            </a:lvl8pPr>
            <a:lvl9pPr>
              <a:defRPr sz="1725" b="1">
                <a:solidFill>
                  <a:schemeClr val="tx1"/>
                </a:solidFill>
                <a:latin typeface="Arial"/>
                <a:ea typeface="Arial"/>
                <a:cs typeface="Arial"/>
              </a:defRPr>
            </a:lvl9pPr>
          </a:lstStyle>
          <a:p>
            <a:pPr marL="0" indent="0">
              <a:buNone/>
              <a:defRPr sz="1725" b="1">
                <a:solidFill>
                  <a:schemeClr val="tx1"/>
                </a:solidFill>
                <a:latin typeface="Arial"/>
                <a:ea typeface="Arial"/>
                <a:cs typeface="Arial"/>
              </a:defRPr>
            </a:pPr>
            <a:r>
              <a:rPr sz="1725"/>
              <a:t>Full session context: Luke 2:21–52</a:t>
            </a:r>
          </a:p>
        </p:txBody>
      </p:sp>
      <p:sp>
        <p:nvSpPr>
          <p:cNvPr id="6" name="Reflection prompt">
            <a:extLst>
              <a:ext uri="{FF2B5EF4-FFF2-40B4-BE49-F238E27FC236}">
                <a16:creationId xmlns:a16="http://schemas.microsoft.com/office/drawing/2014/main" id="{6686DD56-76D9-47B3-9C0B-22D8203F756A}"/>
              </a:ext>
            </a:extLst>
          </p:cNvPr>
          <p:cNvSpPr>
            <a:spLocks noGrp="1"/>
          </p:cNvSpPr>
          <p:nvPr>
            <p:ph type="body" idx="4"/>
          </p:nvPr>
        </p:nvSpPr>
        <p:spPr>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marL="0" indent="0">
              <a:buNone/>
              <a:defRPr sz="1875" b="0">
                <a:solidFill>
                  <a:schemeClr val="tx1"/>
                </a:solidFill>
                <a:latin typeface="Arial"/>
                <a:ea typeface="Arial"/>
                <a:cs typeface="Arial"/>
              </a:defRPr>
            </a:pPr>
            <a:r>
              <a:rPr sz="1875"/>
              <a:t>Notice obedience, Simeon’s words, and Mary’s response.</a:t>
            </a:r>
          </a:p>
        </p:txBody>
      </p:sp>
    </p:spTree>
    <p:extLst>
      <p:ext uri="{BB962C8B-B14F-4D97-AF65-F5344CB8AC3E}">
        <p14:creationId xmlns:p14="http://schemas.microsoft.com/office/powerpoint/2010/main" val="1305880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heme">
            <a:extLst>
              <a:ext uri="{FF2B5EF4-FFF2-40B4-BE49-F238E27FC236}">
                <a16:creationId xmlns:a16="http://schemas.microsoft.com/office/drawing/2014/main" id="{87BE74FE-CE87-4187-9049-D28A253139E4}"/>
              </a:ext>
            </a:extLst>
          </p:cNvPr>
          <p:cNvSpPr>
            <a:spLocks noGrp="1"/>
          </p:cNvSpPr>
          <p:nvPr>
            <p:ph type="body"/>
          </p:nvPr>
        </p:nvSpPr>
        <p:spPr>
          <a:prstGeom prst="rect">
            <a:avLst/>
          </a:prstGeom>
          <a:noFill/>
          <a:ln w="0">
            <a:noFill/>
          </a:ln>
        </p:spPr>
        <p:txBody>
          <a:bodyPr lIns="0" tIns="0" rIns="0" bIns="0">
            <a:noAutofit/>
          </a:bodyPr>
          <a:lstStyle>
            <a:defPPr>
              <a:defRPr sz="1500" b="1">
                <a:solidFill>
                  <a:schemeClr val="accent2"/>
                </a:solidFill>
                <a:latin typeface="Arial"/>
                <a:ea typeface="Arial"/>
                <a:cs typeface="Arial"/>
              </a:defRPr>
            </a:defPPr>
            <a:lvl1pPr>
              <a:defRPr sz="1500" b="1">
                <a:solidFill>
                  <a:schemeClr val="accent2"/>
                </a:solidFill>
                <a:latin typeface="Arial"/>
                <a:ea typeface="Arial"/>
                <a:cs typeface="Arial"/>
              </a:defRPr>
            </a:lvl1pPr>
            <a:lvl2pPr>
              <a:defRPr sz="1500" b="1">
                <a:solidFill>
                  <a:schemeClr val="accent2"/>
                </a:solidFill>
                <a:latin typeface="Arial"/>
                <a:ea typeface="Arial"/>
                <a:cs typeface="Arial"/>
              </a:defRPr>
            </a:lvl2pPr>
            <a:lvl3pPr>
              <a:defRPr sz="1500" b="1">
                <a:solidFill>
                  <a:schemeClr val="accent2"/>
                </a:solidFill>
                <a:latin typeface="Arial"/>
                <a:ea typeface="Arial"/>
                <a:cs typeface="Arial"/>
              </a:defRPr>
            </a:lvl3pPr>
            <a:lvl4pPr>
              <a:defRPr sz="1500" b="1">
                <a:solidFill>
                  <a:schemeClr val="accent2"/>
                </a:solidFill>
                <a:latin typeface="Arial"/>
                <a:ea typeface="Arial"/>
                <a:cs typeface="Arial"/>
              </a:defRPr>
            </a:lvl4pPr>
            <a:lvl5pPr>
              <a:defRPr sz="1500" b="1">
                <a:solidFill>
                  <a:schemeClr val="accent2"/>
                </a:solidFill>
                <a:latin typeface="Arial"/>
                <a:ea typeface="Arial"/>
                <a:cs typeface="Arial"/>
              </a:defRPr>
            </a:lvl5pPr>
            <a:lvl6pPr>
              <a:defRPr sz="1500" b="1">
                <a:solidFill>
                  <a:schemeClr val="accent2"/>
                </a:solidFill>
                <a:latin typeface="Arial"/>
                <a:ea typeface="Arial"/>
                <a:cs typeface="Arial"/>
              </a:defRPr>
            </a:lvl6pPr>
            <a:lvl7pPr>
              <a:defRPr sz="1500" b="1">
                <a:solidFill>
                  <a:schemeClr val="accent2"/>
                </a:solidFill>
                <a:latin typeface="Arial"/>
                <a:ea typeface="Arial"/>
                <a:cs typeface="Arial"/>
              </a:defRPr>
            </a:lvl7pPr>
            <a:lvl8pPr>
              <a:defRPr sz="1500" b="1">
                <a:solidFill>
                  <a:schemeClr val="accent2"/>
                </a:solidFill>
                <a:latin typeface="Arial"/>
                <a:ea typeface="Arial"/>
                <a:cs typeface="Arial"/>
              </a:defRPr>
            </a:lvl8pPr>
            <a:lvl9pPr>
              <a:defRPr sz="1500" b="1">
                <a:solidFill>
                  <a:schemeClr val="accent2"/>
                </a:solidFill>
                <a:latin typeface="Arial"/>
                <a:ea typeface="Arial"/>
                <a:cs typeface="Arial"/>
              </a:defRPr>
            </a:lvl9pPr>
          </a:lstStyle>
          <a:p>
            <a:pPr marL="0" indent="0">
              <a:buNone/>
              <a:defRPr sz="1500" b="1">
                <a:solidFill>
                  <a:schemeClr val="accent2"/>
                </a:solidFill>
                <a:latin typeface="Arial"/>
                <a:ea typeface="Arial"/>
                <a:cs typeface="Arial"/>
              </a:defRPr>
            </a:pPr>
            <a:r>
              <a:t>ASCENSION VIDEO</a:t>
            </a:r>
          </a:p>
        </p:txBody>
      </p:sp>
      <p:sp>
        <p:nvSpPr>
          <p:cNvPr id="3" name="Section title">
            <a:extLst>
              <a:ext uri="{FF2B5EF4-FFF2-40B4-BE49-F238E27FC236}">
                <a16:creationId xmlns:a16="http://schemas.microsoft.com/office/drawing/2014/main" id="{0913A7C1-4428-4FE6-99DC-B79D0D9C5378}"/>
              </a:ext>
            </a:extLst>
          </p:cNvPr>
          <p:cNvSpPr>
            <a:spLocks noGrp="1"/>
          </p:cNvSpPr>
          <p:nvPr>
            <p:ph type="title" idx="1"/>
          </p:nvPr>
        </p:nvSpPr>
        <p:spPr>
          <a:xfrm>
            <a:off x="685800" y="2066925"/>
            <a:ext cx="8001000" cy="1428750"/>
          </a:xfrm>
          <a:prstGeom prst="rect">
            <a:avLst/>
          </a:prstGeom>
          <a:noFill/>
          <a:ln w="0">
            <a:noFill/>
          </a:ln>
        </p:spPr>
        <p:txBody>
          <a:bodyPr lIns="0" tIns="0" rIns="0" bIns="0">
            <a:noAutofit/>
          </a:bodyPr>
          <a:lstStyle>
            <a:defPPr>
              <a:defRPr sz="3600" b="0">
                <a:solidFill>
                  <a:schemeClr val="lt1"/>
                </a:solidFill>
                <a:latin typeface="Georgia"/>
                <a:ea typeface="Georgia"/>
                <a:cs typeface="Georgia"/>
              </a:defRPr>
            </a:defPPr>
            <a:lvl1pPr>
              <a:defRPr sz="3600" b="0">
                <a:solidFill>
                  <a:schemeClr val="lt1"/>
                </a:solidFill>
                <a:latin typeface="Georgia"/>
                <a:ea typeface="Georgia"/>
                <a:cs typeface="Georgia"/>
              </a:defRPr>
            </a:lvl1pPr>
            <a:lvl2pPr>
              <a:defRPr sz="3600" b="0">
                <a:solidFill>
                  <a:schemeClr val="lt1"/>
                </a:solidFill>
                <a:latin typeface="Georgia"/>
                <a:ea typeface="Georgia"/>
                <a:cs typeface="Georgia"/>
              </a:defRPr>
            </a:lvl2pPr>
            <a:lvl3pPr>
              <a:defRPr sz="3600" b="0">
                <a:solidFill>
                  <a:schemeClr val="lt1"/>
                </a:solidFill>
                <a:latin typeface="Georgia"/>
                <a:ea typeface="Georgia"/>
                <a:cs typeface="Georgia"/>
              </a:defRPr>
            </a:lvl3pPr>
            <a:lvl4pPr>
              <a:defRPr sz="3600" b="0">
                <a:solidFill>
                  <a:schemeClr val="lt1"/>
                </a:solidFill>
                <a:latin typeface="Georgia"/>
                <a:ea typeface="Georgia"/>
                <a:cs typeface="Georgia"/>
              </a:defRPr>
            </a:lvl4pPr>
            <a:lvl5pPr>
              <a:defRPr sz="3600" b="0">
                <a:solidFill>
                  <a:schemeClr val="lt1"/>
                </a:solidFill>
                <a:latin typeface="Georgia"/>
                <a:ea typeface="Georgia"/>
                <a:cs typeface="Georgia"/>
              </a:defRPr>
            </a:lvl5pPr>
            <a:lvl6pPr>
              <a:defRPr sz="3600" b="0">
                <a:solidFill>
                  <a:schemeClr val="lt1"/>
                </a:solidFill>
                <a:latin typeface="Georgia"/>
                <a:ea typeface="Georgia"/>
                <a:cs typeface="Georgia"/>
              </a:defRPr>
            </a:lvl6pPr>
            <a:lvl7pPr>
              <a:defRPr sz="3600" b="0">
                <a:solidFill>
                  <a:schemeClr val="lt1"/>
                </a:solidFill>
                <a:latin typeface="Georgia"/>
                <a:ea typeface="Georgia"/>
                <a:cs typeface="Georgia"/>
              </a:defRPr>
            </a:lvl7pPr>
            <a:lvl8pPr>
              <a:defRPr sz="3600" b="0">
                <a:solidFill>
                  <a:schemeClr val="lt1"/>
                </a:solidFill>
                <a:latin typeface="Georgia"/>
                <a:ea typeface="Georgia"/>
                <a:cs typeface="Georgia"/>
              </a:defRPr>
            </a:lvl8pPr>
            <a:lvl9pPr>
              <a:defRPr sz="3600" b="0">
                <a:solidFill>
                  <a:schemeClr val="lt1"/>
                </a:solidFill>
                <a:latin typeface="Georgia"/>
                <a:ea typeface="Georgia"/>
                <a:cs typeface="Georgia"/>
              </a:defRPr>
            </a:lvl9pPr>
          </a:lstStyle>
          <a:p>
            <a:pPr marL="0" indent="0">
              <a:buNone/>
              <a:defRPr sz="3600" b="0">
                <a:solidFill>
                  <a:schemeClr val="lt1"/>
                </a:solidFill>
                <a:latin typeface="Georgia"/>
                <a:ea typeface="Georgia"/>
                <a:cs typeface="Georgia"/>
              </a:defRPr>
            </a:pPr>
            <a:r>
              <a:rPr sz="3600"/>
              <a:t>Mary: A Biblical Walk</a:t>
            </a:r>
          </a:p>
          <a:p>
            <a:pPr marL="0" indent="0">
              <a:buNone/>
              <a:defRPr sz="3600" b="0">
                <a:solidFill>
                  <a:schemeClr val="lt1"/>
                </a:solidFill>
                <a:latin typeface="Georgia"/>
                <a:ea typeface="Georgia"/>
                <a:cs typeface="Georgia"/>
              </a:defRPr>
            </a:pPr>
            <a:r>
              <a:rPr sz="3600"/>
              <a:t>with the Blessed Mother</a:t>
            </a:r>
          </a:p>
        </p:txBody>
      </p:sp>
      <p:sp>
        <p:nvSpPr>
          <p:cNvPr id="4" name="Introduction">
            <a:extLst>
              <a:ext uri="{FF2B5EF4-FFF2-40B4-BE49-F238E27FC236}">
                <a16:creationId xmlns:a16="http://schemas.microsoft.com/office/drawing/2014/main" id="{002FEE65-0150-4CF0-9072-4C4556986865}"/>
              </a:ext>
            </a:extLst>
          </p:cNvPr>
          <p:cNvSpPr>
            <a:spLocks noGrp="1"/>
          </p:cNvSpPr>
          <p:nvPr>
            <p:ph type="body" idx="2"/>
          </p:nvPr>
        </p:nvSpPr>
        <p:spPr>
          <a:xfrm>
            <a:off x="685800" y="4048125"/>
            <a:ext cx="7810500" cy="1095375"/>
          </a:xfrm>
          <a:prstGeom prst="rect">
            <a:avLst/>
          </a:prstGeom>
          <a:noFill/>
          <a:ln w="0">
            <a:noFill/>
          </a:ln>
        </p:spPr>
        <p:txBody>
          <a:bodyPr lIns="0" tIns="0" rIns="0" bIns="0">
            <a:noAutofit/>
          </a:bodyPr>
          <a:lstStyle>
            <a:defPPr>
              <a:defRPr sz="2175" b="0">
                <a:solidFill>
                  <a:schemeClr val="accent3"/>
                </a:solidFill>
                <a:latin typeface="Arial"/>
                <a:ea typeface="Arial"/>
                <a:cs typeface="Arial"/>
              </a:defRPr>
            </a:defPPr>
            <a:lvl1pPr>
              <a:defRPr sz="2175" b="0">
                <a:solidFill>
                  <a:schemeClr val="accent3"/>
                </a:solidFill>
                <a:latin typeface="Arial"/>
                <a:ea typeface="Arial"/>
                <a:cs typeface="Arial"/>
              </a:defRPr>
            </a:lvl1pPr>
            <a:lvl2pPr>
              <a:defRPr sz="2175" b="0">
                <a:solidFill>
                  <a:schemeClr val="accent3"/>
                </a:solidFill>
                <a:latin typeface="Arial"/>
                <a:ea typeface="Arial"/>
                <a:cs typeface="Arial"/>
              </a:defRPr>
            </a:lvl2pPr>
            <a:lvl3pPr>
              <a:defRPr sz="2175" b="0">
                <a:solidFill>
                  <a:schemeClr val="accent3"/>
                </a:solidFill>
                <a:latin typeface="Arial"/>
                <a:ea typeface="Arial"/>
                <a:cs typeface="Arial"/>
              </a:defRPr>
            </a:lvl3pPr>
            <a:lvl4pPr>
              <a:defRPr sz="2175" b="0">
                <a:solidFill>
                  <a:schemeClr val="accent3"/>
                </a:solidFill>
                <a:latin typeface="Arial"/>
                <a:ea typeface="Arial"/>
                <a:cs typeface="Arial"/>
              </a:defRPr>
            </a:lvl4pPr>
            <a:lvl5pPr>
              <a:defRPr sz="2175" b="0">
                <a:solidFill>
                  <a:schemeClr val="accent3"/>
                </a:solidFill>
                <a:latin typeface="Arial"/>
                <a:ea typeface="Arial"/>
                <a:cs typeface="Arial"/>
              </a:defRPr>
            </a:lvl5pPr>
            <a:lvl6pPr>
              <a:defRPr sz="2175" b="0">
                <a:solidFill>
                  <a:schemeClr val="accent3"/>
                </a:solidFill>
                <a:latin typeface="Arial"/>
                <a:ea typeface="Arial"/>
                <a:cs typeface="Arial"/>
              </a:defRPr>
            </a:lvl6pPr>
            <a:lvl7pPr>
              <a:defRPr sz="2175" b="0">
                <a:solidFill>
                  <a:schemeClr val="accent3"/>
                </a:solidFill>
                <a:latin typeface="Arial"/>
                <a:ea typeface="Arial"/>
                <a:cs typeface="Arial"/>
              </a:defRPr>
            </a:lvl7pPr>
            <a:lvl8pPr>
              <a:defRPr sz="2175" b="0">
                <a:solidFill>
                  <a:schemeClr val="accent3"/>
                </a:solidFill>
                <a:latin typeface="Arial"/>
                <a:ea typeface="Arial"/>
                <a:cs typeface="Arial"/>
              </a:defRPr>
            </a:lvl8pPr>
            <a:lvl9pPr>
              <a:defRPr sz="2175" b="0">
                <a:solidFill>
                  <a:schemeClr val="accent3"/>
                </a:solidFill>
                <a:latin typeface="Arial"/>
                <a:ea typeface="Arial"/>
                <a:cs typeface="Arial"/>
              </a:defRPr>
            </a:lvl9pPr>
          </a:lstStyle>
          <a:p>
            <a:pPr marL="0" indent="0">
              <a:buNone/>
              <a:defRPr sz="2175" b="0">
                <a:solidFill>
                  <a:schemeClr val="accent3"/>
                </a:solidFill>
                <a:latin typeface="Arial"/>
                <a:ea typeface="Arial"/>
                <a:cs typeface="Arial"/>
              </a:defRPr>
            </a:pPr>
            <a:r>
              <a:rPr sz="2175"/>
              <a:t>Session 5 · Part 1, then Part 2</a:t>
            </a:r>
          </a:p>
          <a:p>
            <a:pPr marL="0" indent="0">
              <a:buNone/>
              <a:defRPr sz="2175" b="0">
                <a:solidFill>
                  <a:schemeClr val="accent3"/>
                </a:solidFill>
                <a:latin typeface="Arial"/>
                <a:ea typeface="Arial"/>
                <a:cs typeface="Arial"/>
              </a:defRPr>
            </a:pPr>
            <a:r>
              <a:rPr sz="2175"/>
              <a:t>About 20 minutes of video</a:t>
            </a:r>
          </a:p>
        </p:txBody>
      </p:sp>
      <p:pic>
        <p:nvPicPr>
          <p:cNvPr id="5" name="Picture 4">
            <a:extLst>
              <a:ext uri="{FF2B5EF4-FFF2-40B4-BE49-F238E27FC236}">
                <a16:creationId xmlns:a16="http://schemas.microsoft.com/office/drawing/2014/main" id="{52047373-AAA4-43AC-899C-FDFC7E383EFD}"/>
              </a:ext>
            </a:extLst>
          </p:cNvPr>
          <p:cNvPicPr>
            <a:picLocks noChangeAspect="1"/>
          </p:cNvPicPr>
          <p:nvPr/>
        </p:nvPicPr>
        <p:blipFill>
          <a:blip r:embed="rId3"/>
          <a:stretch/>
        </p:blipFill>
        <p:spPr>
          <a:xfrm>
            <a:off x="9534525" y="2193553"/>
            <a:ext cx="1495425" cy="1870820"/>
          </a:xfrm>
          <a:prstGeom prst="rect">
            <a:avLst/>
          </a:prstGeom>
        </p:spPr>
      </p:pic>
    </p:spTree>
    <p:extLst>
      <p:ext uri="{BB962C8B-B14F-4D97-AF65-F5344CB8AC3E}">
        <p14:creationId xmlns:p14="http://schemas.microsoft.com/office/powerpoint/2010/main" val="753842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D8BD66AC-F621-4770-838E-23E137900485}"/>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3" name="Slide title">
            <a:extLst>
              <a:ext uri="{FF2B5EF4-FFF2-40B4-BE49-F238E27FC236}">
                <a16:creationId xmlns:a16="http://schemas.microsoft.com/office/drawing/2014/main" id="{2890245A-D514-4CFE-94ED-A9232BA3DFEA}"/>
              </a:ext>
            </a:extLst>
          </p:cNvPr>
          <p:cNvSpPr>
            <a:spLocks noGrp="1"/>
          </p:cNvSpPr>
          <p:nvPr>
            <p:ph type="title" idx="1"/>
          </p:nvPr>
        </p:nvSpPr>
        <p:spPr>
          <a:prstGeom prst="rect">
            <a:avLst/>
          </a:prstGeom>
          <a:noFill/>
          <a:ln w="0">
            <a:noFill/>
          </a:ln>
        </p:spPr>
        <p:txBody>
          <a:bodyPr lIns="0" tIns="0" rIns="0" bIns="0">
            <a:noAutofit/>
          </a:bodyPr>
          <a:lstStyle>
            <a:defPPr>
              <a:defRPr sz="3300" b="0">
                <a:solidFill>
                  <a:schemeClr val="tx1"/>
                </a:solidFill>
                <a:latin typeface="Georgia"/>
                <a:ea typeface="Georgia"/>
                <a:cs typeface="Georgia"/>
              </a:defRPr>
            </a:defPPr>
            <a:lvl1pPr>
              <a:defRPr sz="3300" b="0">
                <a:solidFill>
                  <a:schemeClr val="tx1"/>
                </a:solidFill>
                <a:latin typeface="Georgia"/>
                <a:ea typeface="Georgia"/>
                <a:cs typeface="Georgia"/>
              </a:defRPr>
            </a:lvl1pPr>
            <a:lvl2pPr>
              <a:defRPr sz="3300" b="0">
                <a:solidFill>
                  <a:schemeClr val="tx1"/>
                </a:solidFill>
                <a:latin typeface="Georgia"/>
                <a:ea typeface="Georgia"/>
                <a:cs typeface="Georgia"/>
              </a:defRPr>
            </a:lvl2pPr>
            <a:lvl3pPr>
              <a:defRPr sz="3300" b="0">
                <a:solidFill>
                  <a:schemeClr val="tx1"/>
                </a:solidFill>
                <a:latin typeface="Georgia"/>
                <a:ea typeface="Georgia"/>
                <a:cs typeface="Georgia"/>
              </a:defRPr>
            </a:lvl3pPr>
            <a:lvl4pPr>
              <a:defRPr sz="3300" b="0">
                <a:solidFill>
                  <a:schemeClr val="tx1"/>
                </a:solidFill>
                <a:latin typeface="Georgia"/>
                <a:ea typeface="Georgia"/>
                <a:cs typeface="Georgia"/>
              </a:defRPr>
            </a:lvl4pPr>
            <a:lvl5pPr>
              <a:defRPr sz="3300" b="0">
                <a:solidFill>
                  <a:schemeClr val="tx1"/>
                </a:solidFill>
                <a:latin typeface="Georgia"/>
                <a:ea typeface="Georgia"/>
                <a:cs typeface="Georgia"/>
              </a:defRPr>
            </a:lvl5pPr>
            <a:lvl6pPr>
              <a:defRPr sz="3300" b="0">
                <a:solidFill>
                  <a:schemeClr val="tx1"/>
                </a:solidFill>
                <a:latin typeface="Georgia"/>
                <a:ea typeface="Georgia"/>
                <a:cs typeface="Georgia"/>
              </a:defRPr>
            </a:lvl6pPr>
            <a:lvl7pPr>
              <a:defRPr sz="3300" b="0">
                <a:solidFill>
                  <a:schemeClr val="tx1"/>
                </a:solidFill>
                <a:latin typeface="Georgia"/>
                <a:ea typeface="Georgia"/>
                <a:cs typeface="Georgia"/>
              </a:defRPr>
            </a:lvl7pPr>
            <a:lvl8pPr>
              <a:defRPr sz="3300" b="0">
                <a:solidFill>
                  <a:schemeClr val="tx1"/>
                </a:solidFill>
                <a:latin typeface="Georgia"/>
                <a:ea typeface="Georgia"/>
                <a:cs typeface="Georgia"/>
              </a:defRPr>
            </a:lvl8pPr>
            <a:lvl9pPr>
              <a:defRPr sz="3300" b="0">
                <a:solidFill>
                  <a:schemeClr val="tx1"/>
                </a:solidFill>
                <a:latin typeface="Georgia"/>
                <a:ea typeface="Georgia"/>
                <a:cs typeface="Georgia"/>
              </a:defRPr>
            </a:lvl9pPr>
          </a:lstStyle>
          <a:p>
            <a:pPr marL="0" indent="0">
              <a:buNone/>
              <a:defRPr sz="3300" b="0">
                <a:solidFill>
                  <a:schemeClr val="tx1"/>
                </a:solidFill>
                <a:latin typeface="Georgia"/>
                <a:ea typeface="Georgia"/>
                <a:cs typeface="Georgia"/>
              </a:defRPr>
            </a:pPr>
            <a:r>
              <a:rPr sz="3300"/>
              <a:t>Obedience and a humble offering</a:t>
            </a:r>
          </a:p>
        </p:txBody>
      </p:sp>
      <p:sp>
        <p:nvSpPr>
          <p:cNvPr id="4" name="Main point">
            <a:extLst>
              <a:ext uri="{FF2B5EF4-FFF2-40B4-BE49-F238E27FC236}">
                <a16:creationId xmlns:a16="http://schemas.microsoft.com/office/drawing/2014/main" id="{7FAD8F65-C44E-4C7F-AA0C-28F969E6670A}"/>
              </a:ext>
            </a:extLst>
          </p:cNvPr>
          <p:cNvSpPr>
            <a:spLocks noGrp="1"/>
          </p:cNvSpPr>
          <p:nvPr>
            <p:ph type="body" idx="2"/>
          </p:nvPr>
        </p:nvSpPr>
        <p:spPr>
          <a:prstGeom prst="rect">
            <a:avLst/>
          </a:prstGeom>
          <a:noFill/>
          <a:ln w="0">
            <a:noFill/>
          </a:ln>
        </p:spPr>
        <p:txBody>
          <a:bodyPr lIns="0" tIns="0" rIns="0" bIns="0">
            <a:noAutofit/>
          </a:bodyPr>
          <a:lstStyle>
            <a:defPPr>
              <a:defRPr sz="2400" b="0">
                <a:solidFill>
                  <a:schemeClr val="tx1"/>
                </a:solidFill>
                <a:latin typeface="Georgia"/>
                <a:ea typeface="Georgia"/>
                <a:cs typeface="Georgia"/>
              </a:defRPr>
            </a:defPPr>
            <a:lvl1pPr>
              <a:defRPr sz="2400" b="0">
                <a:solidFill>
                  <a:schemeClr val="tx1"/>
                </a:solidFill>
                <a:latin typeface="Georgia"/>
                <a:ea typeface="Georgia"/>
                <a:cs typeface="Georgia"/>
              </a:defRPr>
            </a:lvl1pPr>
            <a:lvl2pPr>
              <a:defRPr sz="2400" b="0">
                <a:solidFill>
                  <a:schemeClr val="tx1"/>
                </a:solidFill>
                <a:latin typeface="Georgia"/>
                <a:ea typeface="Georgia"/>
                <a:cs typeface="Georgia"/>
              </a:defRPr>
            </a:lvl2pPr>
            <a:lvl3pPr>
              <a:defRPr sz="2400" b="0">
                <a:solidFill>
                  <a:schemeClr val="tx1"/>
                </a:solidFill>
                <a:latin typeface="Georgia"/>
                <a:ea typeface="Georgia"/>
                <a:cs typeface="Georgia"/>
              </a:defRPr>
            </a:lvl3pPr>
            <a:lvl4pPr>
              <a:defRPr sz="2400" b="0">
                <a:solidFill>
                  <a:schemeClr val="tx1"/>
                </a:solidFill>
                <a:latin typeface="Georgia"/>
                <a:ea typeface="Georgia"/>
                <a:cs typeface="Georgia"/>
              </a:defRPr>
            </a:lvl4pPr>
            <a:lvl5pPr>
              <a:defRPr sz="2400" b="0">
                <a:solidFill>
                  <a:schemeClr val="tx1"/>
                </a:solidFill>
                <a:latin typeface="Georgia"/>
                <a:ea typeface="Georgia"/>
                <a:cs typeface="Georgia"/>
              </a:defRPr>
            </a:lvl5pPr>
            <a:lvl6pPr>
              <a:defRPr sz="2400" b="0">
                <a:solidFill>
                  <a:schemeClr val="tx1"/>
                </a:solidFill>
                <a:latin typeface="Georgia"/>
                <a:ea typeface="Georgia"/>
                <a:cs typeface="Georgia"/>
              </a:defRPr>
            </a:lvl6pPr>
            <a:lvl7pPr>
              <a:defRPr sz="2400" b="0">
                <a:solidFill>
                  <a:schemeClr val="tx1"/>
                </a:solidFill>
                <a:latin typeface="Georgia"/>
                <a:ea typeface="Georgia"/>
                <a:cs typeface="Georgia"/>
              </a:defRPr>
            </a:lvl7pPr>
            <a:lvl8pPr>
              <a:defRPr sz="2400" b="0">
                <a:solidFill>
                  <a:schemeClr val="tx1"/>
                </a:solidFill>
                <a:latin typeface="Georgia"/>
                <a:ea typeface="Georgia"/>
                <a:cs typeface="Georgia"/>
              </a:defRPr>
            </a:lvl8pPr>
            <a:lvl9pPr>
              <a:defRPr sz="2400" b="0">
                <a:solidFill>
                  <a:schemeClr val="tx1"/>
                </a:solidFill>
                <a:latin typeface="Georgia"/>
                <a:ea typeface="Georgia"/>
                <a:cs typeface="Georgia"/>
              </a:defRPr>
            </a:lvl9pPr>
          </a:lstStyle>
          <a:p>
            <a:pPr marL="0" indent="0">
              <a:buNone/>
              <a:defRPr sz="2400" b="0">
                <a:solidFill>
                  <a:schemeClr val="tx1"/>
                </a:solidFill>
                <a:latin typeface="Georgia"/>
                <a:ea typeface="Georgia"/>
                <a:cs typeface="Georgia"/>
              </a:defRPr>
            </a:pPr>
            <a:r>
              <a:rPr sz="2400"/>
              <a:t>The Holy Family offers what they have in fidelity to God.</a:t>
            </a:r>
          </a:p>
        </p:txBody>
      </p:sp>
      <p:sp>
        <p:nvSpPr>
          <p:cNvPr id="5" name="Teaching body">
            <a:extLst>
              <a:ext uri="{FF2B5EF4-FFF2-40B4-BE49-F238E27FC236}">
                <a16:creationId xmlns:a16="http://schemas.microsoft.com/office/drawing/2014/main" id="{8B17087D-298E-49B9-8F49-1A62B77EB693}"/>
              </a:ext>
            </a:extLst>
          </p:cNvPr>
          <p:cNvSpPr>
            <a:spLocks noGrp="1"/>
          </p:cNvSpPr>
          <p:nvPr>
            <p:ph type="body" idx="3"/>
          </p:nvPr>
        </p:nvSpPr>
        <p:spPr>
          <a:prstGeom prst="rect">
            <a:avLst/>
          </a:prstGeom>
          <a:noFill/>
          <a:ln w="0">
            <a:noFill/>
          </a:ln>
        </p:spPr>
        <p:txBody>
          <a:bodyPr lIns="0" tIns="0" rIns="0" bIns="0">
            <a:noAutofit/>
          </a:bodyPr>
          <a:lstStyle>
            <a:defPPr>
              <a:defRPr sz="2025" b="0">
                <a:solidFill>
                  <a:schemeClr val="tx1"/>
                </a:solidFill>
                <a:latin typeface="Arial"/>
                <a:ea typeface="Arial"/>
                <a:cs typeface="Arial"/>
              </a:defRPr>
            </a:defPPr>
            <a:lvl1pPr>
              <a:defRPr sz="2025" b="0">
                <a:solidFill>
                  <a:schemeClr val="tx1"/>
                </a:solidFill>
                <a:latin typeface="Arial"/>
                <a:ea typeface="Arial"/>
                <a:cs typeface="Arial"/>
              </a:defRPr>
            </a:lvl1pPr>
            <a:lvl2pPr>
              <a:defRPr sz="2025" b="0">
                <a:solidFill>
                  <a:schemeClr val="tx1"/>
                </a:solidFill>
                <a:latin typeface="Arial"/>
                <a:ea typeface="Arial"/>
                <a:cs typeface="Arial"/>
              </a:defRPr>
            </a:lvl2pPr>
            <a:lvl3pPr>
              <a:defRPr sz="2025" b="0">
                <a:solidFill>
                  <a:schemeClr val="tx1"/>
                </a:solidFill>
                <a:latin typeface="Arial"/>
                <a:ea typeface="Arial"/>
                <a:cs typeface="Arial"/>
              </a:defRPr>
            </a:lvl3pPr>
            <a:lvl4pPr>
              <a:defRPr sz="2025" b="0">
                <a:solidFill>
                  <a:schemeClr val="tx1"/>
                </a:solidFill>
                <a:latin typeface="Arial"/>
                <a:ea typeface="Arial"/>
                <a:cs typeface="Arial"/>
              </a:defRPr>
            </a:lvl4pPr>
            <a:lvl5pPr>
              <a:defRPr sz="2025" b="0">
                <a:solidFill>
                  <a:schemeClr val="tx1"/>
                </a:solidFill>
                <a:latin typeface="Arial"/>
                <a:ea typeface="Arial"/>
                <a:cs typeface="Arial"/>
              </a:defRPr>
            </a:lvl5pPr>
            <a:lvl6pPr>
              <a:defRPr sz="2025" b="0">
                <a:solidFill>
                  <a:schemeClr val="tx1"/>
                </a:solidFill>
                <a:latin typeface="Arial"/>
                <a:ea typeface="Arial"/>
                <a:cs typeface="Arial"/>
              </a:defRPr>
            </a:lvl6pPr>
            <a:lvl7pPr>
              <a:defRPr sz="2025" b="0">
                <a:solidFill>
                  <a:schemeClr val="tx1"/>
                </a:solidFill>
                <a:latin typeface="Arial"/>
                <a:ea typeface="Arial"/>
                <a:cs typeface="Arial"/>
              </a:defRPr>
            </a:lvl7pPr>
            <a:lvl8pPr>
              <a:defRPr sz="2025" b="0">
                <a:solidFill>
                  <a:schemeClr val="tx1"/>
                </a:solidFill>
                <a:latin typeface="Arial"/>
                <a:ea typeface="Arial"/>
                <a:cs typeface="Arial"/>
              </a:defRPr>
            </a:lvl8pPr>
            <a:lvl9pPr>
              <a:defRPr sz="2025" b="0">
                <a:solidFill>
                  <a:schemeClr val="tx1"/>
                </a:solidFill>
                <a:latin typeface="Arial"/>
                <a:ea typeface="Arial"/>
                <a:cs typeface="Arial"/>
              </a:defRPr>
            </a:lvl9pPr>
          </a:lstStyle>
          <a:p>
            <a:pPr marL="0" indent="0">
              <a:buNone/>
              <a:defRPr sz="2025" b="0">
                <a:solidFill>
                  <a:schemeClr val="tx1"/>
                </a:solidFill>
                <a:latin typeface="Arial"/>
                <a:ea typeface="Arial"/>
                <a:cs typeface="Arial"/>
              </a:defRPr>
            </a:pPr>
            <a:r>
              <a:rPr sz="2025"/>
              <a:t>Their offering of two birds reflects limited means.</a:t>
            </a:r>
          </a:p>
          <a:p>
            <a:pPr marL="0" indent="0">
              <a:buNone/>
              <a:defRPr sz="2100" b="0">
                <a:solidFill>
                  <a:schemeClr val="tx1"/>
                </a:solidFill>
                <a:latin typeface="Arial"/>
                <a:ea typeface="Arial"/>
                <a:cs typeface="Arial"/>
              </a:defRPr>
            </a:pPr>
            <a:endParaRPr sz="2025"/>
          </a:p>
          <a:p>
            <a:pPr marL="0" indent="0">
              <a:buNone/>
              <a:defRPr sz="2025" b="0">
                <a:solidFill>
                  <a:schemeClr val="tx1"/>
                </a:solidFill>
                <a:latin typeface="Arial"/>
                <a:ea typeface="Arial"/>
                <a:cs typeface="Arial"/>
              </a:defRPr>
            </a:pPr>
            <a:r>
              <a:rPr sz="2025"/>
              <a:t>Ordinary duties can become a faithful gift to the Father.</a:t>
            </a:r>
          </a:p>
        </p:txBody>
      </p:sp>
      <p:sp>
        <p:nvSpPr>
          <p:cNvPr id="6" name="Source heading">
            <a:extLst>
              <a:ext uri="{FF2B5EF4-FFF2-40B4-BE49-F238E27FC236}">
                <a16:creationId xmlns:a16="http://schemas.microsoft.com/office/drawing/2014/main" id="{ABD98A14-971C-4B9A-96D8-3CE09A695940}"/>
              </a:ext>
            </a:extLst>
          </p:cNvPr>
          <p:cNvSpPr>
            <a:spLocks noGrp="1"/>
          </p:cNvSpPr>
          <p:nvPr>
            <p:ph type="body" idx="4"/>
          </p:nvPr>
        </p:nvSpPr>
        <p:spPr>
          <a:prstGeom prst="rect">
            <a:avLst/>
          </a:prstGeom>
          <a:noFill/>
          <a:ln w="0">
            <a:noFill/>
          </a:ln>
        </p:spPr>
        <p:txBody>
          <a:bodyPr lIns="0" tIns="0" rIns="0" bIns="0">
            <a:noAutofit/>
          </a:bodyPr>
          <a:lstStyle>
            <a:defPPr>
              <a:defRPr sz="1275" b="1">
                <a:solidFill>
                  <a:schemeClr val="tx1"/>
                </a:solidFill>
                <a:latin typeface="Arial"/>
                <a:ea typeface="Arial"/>
                <a:cs typeface="Arial"/>
              </a:defRPr>
            </a:defPPr>
            <a:lvl1pPr>
              <a:defRPr sz="1275" b="1">
                <a:solidFill>
                  <a:schemeClr val="tx1"/>
                </a:solidFill>
                <a:latin typeface="Arial"/>
                <a:ea typeface="Arial"/>
                <a:cs typeface="Arial"/>
              </a:defRPr>
            </a:lvl1pPr>
            <a:lvl2pPr>
              <a:defRPr sz="1275" b="1">
                <a:solidFill>
                  <a:schemeClr val="tx1"/>
                </a:solidFill>
                <a:latin typeface="Arial"/>
                <a:ea typeface="Arial"/>
                <a:cs typeface="Arial"/>
              </a:defRPr>
            </a:lvl2pPr>
            <a:lvl3pPr>
              <a:defRPr sz="1275" b="1">
                <a:solidFill>
                  <a:schemeClr val="tx1"/>
                </a:solidFill>
                <a:latin typeface="Arial"/>
                <a:ea typeface="Arial"/>
                <a:cs typeface="Arial"/>
              </a:defRPr>
            </a:lvl3pPr>
            <a:lvl4pPr>
              <a:defRPr sz="1275" b="1">
                <a:solidFill>
                  <a:schemeClr val="tx1"/>
                </a:solidFill>
                <a:latin typeface="Arial"/>
                <a:ea typeface="Arial"/>
                <a:cs typeface="Arial"/>
              </a:defRPr>
            </a:lvl4pPr>
            <a:lvl5pPr>
              <a:defRPr sz="1275" b="1">
                <a:solidFill>
                  <a:schemeClr val="tx1"/>
                </a:solidFill>
                <a:latin typeface="Arial"/>
                <a:ea typeface="Arial"/>
                <a:cs typeface="Arial"/>
              </a:defRPr>
            </a:lvl5pPr>
            <a:lvl6pPr>
              <a:defRPr sz="1275" b="1">
                <a:solidFill>
                  <a:schemeClr val="tx1"/>
                </a:solidFill>
                <a:latin typeface="Arial"/>
                <a:ea typeface="Arial"/>
                <a:cs typeface="Arial"/>
              </a:defRPr>
            </a:lvl6pPr>
            <a:lvl7pPr>
              <a:defRPr sz="1275" b="1">
                <a:solidFill>
                  <a:schemeClr val="tx1"/>
                </a:solidFill>
                <a:latin typeface="Arial"/>
                <a:ea typeface="Arial"/>
                <a:cs typeface="Arial"/>
              </a:defRPr>
            </a:lvl7pPr>
            <a:lvl8pPr>
              <a:defRPr sz="1275" b="1">
                <a:solidFill>
                  <a:schemeClr val="tx1"/>
                </a:solidFill>
                <a:latin typeface="Arial"/>
                <a:ea typeface="Arial"/>
                <a:cs typeface="Arial"/>
              </a:defRPr>
            </a:lvl8pPr>
            <a:lvl9pPr>
              <a:defRPr sz="1275" b="1">
                <a:solidFill>
                  <a:schemeClr val="tx1"/>
                </a:solidFill>
                <a:latin typeface="Arial"/>
                <a:ea typeface="Arial"/>
                <a:cs typeface="Arial"/>
              </a:defRPr>
            </a:lvl9pPr>
          </a:lstStyle>
          <a:p>
            <a:pPr marL="0" indent="0">
              <a:buNone/>
              <a:defRPr sz="1275" b="1">
                <a:solidFill>
                  <a:schemeClr val="tx1"/>
                </a:solidFill>
                <a:latin typeface="Arial"/>
                <a:ea typeface="Arial"/>
                <a:cs typeface="Arial"/>
              </a:defRPr>
            </a:pPr>
            <a:r>
              <a:rPr sz="1275"/>
              <a:t>FOR DISCUSSION</a:t>
            </a:r>
          </a:p>
        </p:txBody>
      </p:sp>
      <p:sp>
        <p:nvSpPr>
          <p:cNvPr id="7" name="Source excerpt">
            <a:extLst>
              <a:ext uri="{FF2B5EF4-FFF2-40B4-BE49-F238E27FC236}">
                <a16:creationId xmlns:a16="http://schemas.microsoft.com/office/drawing/2014/main" id="{98343456-79F1-4584-BA4E-63B2AECA0BE6}"/>
              </a:ext>
            </a:extLst>
          </p:cNvPr>
          <p:cNvSpPr>
            <a:spLocks noGrp="1"/>
          </p:cNvSpPr>
          <p:nvPr>
            <p:ph type="body" idx="5"/>
          </p:nvPr>
        </p:nvSpPr>
        <p:spPr>
          <a:xfrm>
            <a:off x="8562975" y="2876550"/>
            <a:ext cx="2943225" cy="2000250"/>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marL="0" indent="0">
              <a:buNone/>
              <a:defRPr sz="1875" b="0">
                <a:solidFill>
                  <a:schemeClr val="tx1"/>
                </a:solidFill>
                <a:latin typeface="Georgia"/>
                <a:ea typeface="Georgia"/>
                <a:cs typeface="Georgia"/>
              </a:defRPr>
            </a:pPr>
            <a:r>
              <a:rPr sz="1875"/>
              <a:t>What ordinary duty could you offer to God this week?</a:t>
            </a:r>
          </a:p>
        </p:txBody>
      </p:sp>
      <p:sp>
        <p:nvSpPr>
          <p:cNvPr id="8" name="Source citation">
            <a:extLst>
              <a:ext uri="{FF2B5EF4-FFF2-40B4-BE49-F238E27FC236}">
                <a16:creationId xmlns:a16="http://schemas.microsoft.com/office/drawing/2014/main" id="{587E3031-D80C-4CA7-AD4F-0D9EE0B97B9D}"/>
              </a:ext>
            </a:extLst>
          </p:cNvPr>
          <p:cNvSpPr>
            <a:spLocks noGrp="1"/>
          </p:cNvSpPr>
          <p:nvPr>
            <p:ph type="body" idx="6"/>
          </p:nvPr>
        </p:nvSpPr>
        <p:spPr>
          <a:prstGeom prst="rect">
            <a:avLst/>
          </a:prstGeom>
          <a:noFill/>
          <a:ln w="0">
            <a:noFill/>
          </a:ln>
        </p:spPr>
        <p:txBody>
          <a:bodyPr lIns="0" tIns="0" rIns="0" bIns="0">
            <a:noAutofit/>
          </a:bodyPr>
          <a:lstStyle>
            <a:defPPr>
              <a:defRPr sz="1425" b="0">
                <a:solidFill>
                  <a:schemeClr val="tx1"/>
                </a:solidFill>
                <a:latin typeface="Arial"/>
                <a:ea typeface="Arial"/>
                <a:cs typeface="Arial"/>
              </a:defRPr>
            </a:defPPr>
            <a:lvl1pPr>
              <a:defRPr sz="1425" b="0">
                <a:solidFill>
                  <a:schemeClr val="tx1"/>
                </a:solidFill>
                <a:latin typeface="Arial"/>
                <a:ea typeface="Arial"/>
                <a:cs typeface="Arial"/>
              </a:defRPr>
            </a:lvl1pPr>
            <a:lvl2pPr>
              <a:defRPr sz="1425" b="0">
                <a:solidFill>
                  <a:schemeClr val="tx1"/>
                </a:solidFill>
                <a:latin typeface="Arial"/>
                <a:ea typeface="Arial"/>
                <a:cs typeface="Arial"/>
              </a:defRPr>
            </a:lvl2pPr>
            <a:lvl3pPr>
              <a:defRPr sz="1425" b="0">
                <a:solidFill>
                  <a:schemeClr val="tx1"/>
                </a:solidFill>
                <a:latin typeface="Arial"/>
                <a:ea typeface="Arial"/>
                <a:cs typeface="Arial"/>
              </a:defRPr>
            </a:lvl3pPr>
            <a:lvl4pPr>
              <a:defRPr sz="1425" b="0">
                <a:solidFill>
                  <a:schemeClr val="tx1"/>
                </a:solidFill>
                <a:latin typeface="Arial"/>
                <a:ea typeface="Arial"/>
                <a:cs typeface="Arial"/>
              </a:defRPr>
            </a:lvl4pPr>
            <a:lvl5pPr>
              <a:defRPr sz="1425" b="0">
                <a:solidFill>
                  <a:schemeClr val="tx1"/>
                </a:solidFill>
                <a:latin typeface="Arial"/>
                <a:ea typeface="Arial"/>
                <a:cs typeface="Arial"/>
              </a:defRPr>
            </a:lvl5pPr>
            <a:lvl6pPr>
              <a:defRPr sz="1425" b="0">
                <a:solidFill>
                  <a:schemeClr val="tx1"/>
                </a:solidFill>
                <a:latin typeface="Arial"/>
                <a:ea typeface="Arial"/>
                <a:cs typeface="Arial"/>
              </a:defRPr>
            </a:lvl6pPr>
            <a:lvl7pPr>
              <a:defRPr sz="1425" b="0">
                <a:solidFill>
                  <a:schemeClr val="tx1"/>
                </a:solidFill>
                <a:latin typeface="Arial"/>
                <a:ea typeface="Arial"/>
                <a:cs typeface="Arial"/>
              </a:defRPr>
            </a:lvl7pPr>
            <a:lvl8pPr>
              <a:defRPr sz="1425" b="0">
                <a:solidFill>
                  <a:schemeClr val="tx1"/>
                </a:solidFill>
                <a:latin typeface="Arial"/>
                <a:ea typeface="Arial"/>
                <a:cs typeface="Arial"/>
              </a:defRPr>
            </a:lvl8pPr>
            <a:lvl9pPr>
              <a:defRPr sz="1425" b="0">
                <a:solidFill>
                  <a:schemeClr val="tx1"/>
                </a:solidFill>
                <a:latin typeface="Arial"/>
                <a:ea typeface="Arial"/>
                <a:cs typeface="Arial"/>
              </a:defRPr>
            </a:lvl9pPr>
          </a:lstStyle>
          <a:p>
            <a:pPr marL="0" indent="0">
              <a:buNone/>
              <a:defRPr sz="1425" b="0">
                <a:solidFill>
                  <a:schemeClr val="tx1"/>
                </a:solidFill>
                <a:latin typeface="Arial"/>
                <a:ea typeface="Arial"/>
                <a:cs typeface="Arial"/>
              </a:defRPr>
            </a:pPr>
            <a:r>
              <a:rPr sz="1425"/>
              <a:t>Luke 2:21–24</a:t>
            </a:r>
          </a:p>
          <a:p>
            <a:pPr marL="0" indent="0">
              <a:buNone/>
              <a:defRPr sz="1425" b="0">
                <a:solidFill>
                  <a:schemeClr val="tx1"/>
                </a:solidFill>
                <a:latin typeface="Arial"/>
                <a:ea typeface="Arial"/>
                <a:cs typeface="Arial"/>
              </a:defRPr>
            </a:pPr>
            <a:r>
              <a:rPr sz="1425"/>
              <a:t>Leviticus 12:6–8</a:t>
            </a:r>
          </a:p>
          <a:p>
            <a:pPr marL="0" indent="0">
              <a:buNone/>
              <a:defRPr sz="1425" b="0">
                <a:solidFill>
                  <a:schemeClr val="tx1"/>
                </a:solidFill>
                <a:latin typeface="Arial"/>
                <a:ea typeface="Arial"/>
                <a:cs typeface="Arial"/>
              </a:defRPr>
            </a:pPr>
            <a:r>
              <a:rPr sz="1425"/>
              <a:t>CCC 529</a:t>
            </a:r>
          </a:p>
        </p:txBody>
      </p:sp>
    </p:spTree>
    <p:extLst>
      <p:ext uri="{BB962C8B-B14F-4D97-AF65-F5344CB8AC3E}">
        <p14:creationId xmlns:p14="http://schemas.microsoft.com/office/powerpoint/2010/main" val="256091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36A0C1ED-925B-4A8A-B616-4CF0239AE519}"/>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3" name="Slide title">
            <a:extLst>
              <a:ext uri="{FF2B5EF4-FFF2-40B4-BE49-F238E27FC236}">
                <a16:creationId xmlns:a16="http://schemas.microsoft.com/office/drawing/2014/main" id="{9E1D38DF-1844-485B-9C1E-B5D300ABBD24}"/>
              </a:ext>
            </a:extLst>
          </p:cNvPr>
          <p:cNvSpPr>
            <a:spLocks noGrp="1"/>
          </p:cNvSpPr>
          <p:nvPr>
            <p:ph type="title" idx="1"/>
          </p:nvPr>
        </p:nvSpPr>
        <p:spPr>
          <a:prstGeom prst="rect">
            <a:avLst/>
          </a:prstGeom>
          <a:noFill/>
          <a:ln w="0">
            <a:noFill/>
          </a:ln>
        </p:spPr>
        <p:txBody>
          <a:bodyPr lIns="0" tIns="0" rIns="0" bIns="0">
            <a:noAutofit/>
          </a:bodyPr>
          <a:lstStyle>
            <a:defPPr>
              <a:defRPr sz="3225" b="0">
                <a:solidFill>
                  <a:schemeClr val="tx1"/>
                </a:solidFill>
                <a:latin typeface="Georgia"/>
                <a:ea typeface="Georgia"/>
                <a:cs typeface="Georgia"/>
              </a:defRPr>
            </a:defPPr>
            <a:lvl1pPr>
              <a:defRPr sz="3225" b="0">
                <a:solidFill>
                  <a:schemeClr val="tx1"/>
                </a:solidFill>
                <a:latin typeface="Georgia"/>
                <a:ea typeface="Georgia"/>
                <a:cs typeface="Georgia"/>
              </a:defRPr>
            </a:lvl1pPr>
            <a:lvl2pPr>
              <a:defRPr sz="3225" b="0">
                <a:solidFill>
                  <a:schemeClr val="tx1"/>
                </a:solidFill>
                <a:latin typeface="Georgia"/>
                <a:ea typeface="Georgia"/>
                <a:cs typeface="Georgia"/>
              </a:defRPr>
            </a:lvl2pPr>
            <a:lvl3pPr>
              <a:defRPr sz="3225" b="0">
                <a:solidFill>
                  <a:schemeClr val="tx1"/>
                </a:solidFill>
                <a:latin typeface="Georgia"/>
                <a:ea typeface="Georgia"/>
                <a:cs typeface="Georgia"/>
              </a:defRPr>
            </a:lvl3pPr>
            <a:lvl4pPr>
              <a:defRPr sz="3225" b="0">
                <a:solidFill>
                  <a:schemeClr val="tx1"/>
                </a:solidFill>
                <a:latin typeface="Georgia"/>
                <a:ea typeface="Georgia"/>
                <a:cs typeface="Georgia"/>
              </a:defRPr>
            </a:lvl4pPr>
            <a:lvl5pPr>
              <a:defRPr sz="3225" b="0">
                <a:solidFill>
                  <a:schemeClr val="tx1"/>
                </a:solidFill>
                <a:latin typeface="Georgia"/>
                <a:ea typeface="Georgia"/>
                <a:cs typeface="Georgia"/>
              </a:defRPr>
            </a:lvl5pPr>
            <a:lvl6pPr>
              <a:defRPr sz="3225" b="0">
                <a:solidFill>
                  <a:schemeClr val="tx1"/>
                </a:solidFill>
                <a:latin typeface="Georgia"/>
                <a:ea typeface="Georgia"/>
                <a:cs typeface="Georgia"/>
              </a:defRPr>
            </a:lvl6pPr>
            <a:lvl7pPr>
              <a:defRPr sz="3225" b="0">
                <a:solidFill>
                  <a:schemeClr val="tx1"/>
                </a:solidFill>
                <a:latin typeface="Georgia"/>
                <a:ea typeface="Georgia"/>
                <a:cs typeface="Georgia"/>
              </a:defRPr>
            </a:lvl7pPr>
            <a:lvl8pPr>
              <a:defRPr sz="3225" b="0">
                <a:solidFill>
                  <a:schemeClr val="tx1"/>
                </a:solidFill>
                <a:latin typeface="Georgia"/>
                <a:ea typeface="Georgia"/>
                <a:cs typeface="Georgia"/>
              </a:defRPr>
            </a:lvl8pPr>
            <a:lvl9pPr>
              <a:defRPr sz="3225" b="0">
                <a:solidFill>
                  <a:schemeClr val="tx1"/>
                </a:solidFill>
                <a:latin typeface="Georgia"/>
                <a:ea typeface="Georgia"/>
                <a:cs typeface="Georgia"/>
              </a:defRPr>
            </a:lvl9pPr>
          </a:lstStyle>
          <a:p>
            <a:pPr marL="0" indent="0">
              <a:buNone/>
              <a:defRPr sz="3225" b="0">
                <a:solidFill>
                  <a:schemeClr val="tx1"/>
                </a:solidFill>
                <a:latin typeface="Georgia"/>
                <a:ea typeface="Georgia"/>
                <a:cs typeface="Georgia"/>
              </a:defRPr>
            </a:pPr>
            <a:r>
              <a:rPr sz="3225"/>
              <a:t>Simeon recognizes the Savior</a:t>
            </a:r>
          </a:p>
        </p:txBody>
      </p:sp>
      <p:sp>
        <p:nvSpPr>
          <p:cNvPr id="5" name="Reflection heading">
            <a:extLst>
              <a:ext uri="{FF2B5EF4-FFF2-40B4-BE49-F238E27FC236}">
                <a16:creationId xmlns:a16="http://schemas.microsoft.com/office/drawing/2014/main" id="{2EDF5F85-F3CF-43BA-B5EE-5A4CF0C7248E}"/>
              </a:ext>
            </a:extLst>
          </p:cNvPr>
          <p:cNvSpPr>
            <a:spLocks noGrp="1"/>
          </p:cNvSpPr>
          <p:nvPr>
            <p:ph type="body" idx="4"/>
          </p:nvPr>
        </p:nvSpPr>
        <p:spPr>
          <a:xfrm>
            <a:off x="6524625" y="2228850"/>
            <a:ext cx="4981575" cy="809625"/>
          </a:xfrm>
          <a:prstGeom prst="rect">
            <a:avLst/>
          </a:prstGeom>
          <a:noFill/>
          <a:ln w="0">
            <a:noFill/>
          </a:ln>
        </p:spPr>
        <p:txBody>
          <a:bodyPr lIns="0" tIns="0" rIns="0" bIns="0">
            <a:noAutofit/>
          </a:bodyPr>
          <a:lstStyle>
            <a:defPPr>
              <a:defRPr sz="2475" b="0">
                <a:solidFill>
                  <a:schemeClr val="tx1"/>
                </a:solidFill>
                <a:latin typeface="Georgia"/>
                <a:ea typeface="Georgia"/>
                <a:cs typeface="Georgia"/>
              </a:defRPr>
            </a:defPPr>
            <a:lvl1pPr>
              <a:defRPr sz="2475" b="0">
                <a:solidFill>
                  <a:schemeClr val="tx1"/>
                </a:solidFill>
                <a:latin typeface="Georgia"/>
                <a:ea typeface="Georgia"/>
                <a:cs typeface="Georgia"/>
              </a:defRPr>
            </a:lvl1pPr>
            <a:lvl2pPr>
              <a:defRPr sz="2475" b="0">
                <a:solidFill>
                  <a:schemeClr val="tx1"/>
                </a:solidFill>
                <a:latin typeface="Georgia"/>
                <a:ea typeface="Georgia"/>
                <a:cs typeface="Georgia"/>
              </a:defRPr>
            </a:lvl2pPr>
            <a:lvl3pPr>
              <a:defRPr sz="2475" b="0">
                <a:solidFill>
                  <a:schemeClr val="tx1"/>
                </a:solidFill>
                <a:latin typeface="Georgia"/>
                <a:ea typeface="Georgia"/>
                <a:cs typeface="Georgia"/>
              </a:defRPr>
            </a:lvl3pPr>
            <a:lvl4pPr>
              <a:defRPr sz="2475" b="0">
                <a:solidFill>
                  <a:schemeClr val="tx1"/>
                </a:solidFill>
                <a:latin typeface="Georgia"/>
                <a:ea typeface="Georgia"/>
                <a:cs typeface="Georgia"/>
              </a:defRPr>
            </a:lvl4pPr>
            <a:lvl5pPr>
              <a:defRPr sz="2475" b="0">
                <a:solidFill>
                  <a:schemeClr val="tx1"/>
                </a:solidFill>
                <a:latin typeface="Georgia"/>
                <a:ea typeface="Georgia"/>
                <a:cs typeface="Georgia"/>
              </a:defRPr>
            </a:lvl5pPr>
            <a:lvl6pPr>
              <a:defRPr sz="2475" b="0">
                <a:solidFill>
                  <a:schemeClr val="tx1"/>
                </a:solidFill>
                <a:latin typeface="Georgia"/>
                <a:ea typeface="Georgia"/>
                <a:cs typeface="Georgia"/>
              </a:defRPr>
            </a:lvl6pPr>
            <a:lvl7pPr>
              <a:defRPr sz="2475" b="0">
                <a:solidFill>
                  <a:schemeClr val="tx1"/>
                </a:solidFill>
                <a:latin typeface="Georgia"/>
                <a:ea typeface="Georgia"/>
                <a:cs typeface="Georgia"/>
              </a:defRPr>
            </a:lvl7pPr>
            <a:lvl8pPr>
              <a:defRPr sz="2475" b="0">
                <a:solidFill>
                  <a:schemeClr val="tx1"/>
                </a:solidFill>
                <a:latin typeface="Georgia"/>
                <a:ea typeface="Georgia"/>
                <a:cs typeface="Georgia"/>
              </a:defRPr>
            </a:lvl8pPr>
            <a:lvl9pPr>
              <a:defRPr sz="2475" b="0">
                <a:solidFill>
                  <a:schemeClr val="tx1"/>
                </a:solidFill>
                <a:latin typeface="Georgia"/>
                <a:ea typeface="Georgia"/>
                <a:cs typeface="Georgia"/>
              </a:defRPr>
            </a:lvl9pPr>
          </a:lstStyle>
          <a:p>
            <a:pPr marL="0" indent="0">
              <a:buNone/>
              <a:defRPr sz="2475" b="0">
                <a:solidFill>
                  <a:schemeClr val="tx1"/>
                </a:solidFill>
                <a:latin typeface="Georgia"/>
                <a:ea typeface="Georgia"/>
                <a:cs typeface="Georgia"/>
              </a:defRPr>
            </a:pPr>
            <a:r>
              <a:rPr sz="2475"/>
              <a:t>Light for the nations</a:t>
            </a:r>
          </a:p>
        </p:txBody>
      </p:sp>
      <p:sp>
        <p:nvSpPr>
          <p:cNvPr id="6" name="Reflection body">
            <a:extLst>
              <a:ext uri="{FF2B5EF4-FFF2-40B4-BE49-F238E27FC236}">
                <a16:creationId xmlns:a16="http://schemas.microsoft.com/office/drawing/2014/main" id="{C2824553-F408-45F8-A4B7-95E91E97256F}"/>
              </a:ext>
            </a:extLst>
          </p:cNvPr>
          <p:cNvSpPr>
            <a:spLocks noGrp="1"/>
          </p:cNvSpPr>
          <p:nvPr>
            <p:ph type="body" idx="5"/>
          </p:nvPr>
        </p:nvSpPr>
        <p:spPr>
          <a:xfrm>
            <a:off x="6524625" y="3343275"/>
            <a:ext cx="4981575" cy="2162175"/>
          </a:xfrm>
          <a:prstGeom prst="rect">
            <a:avLst/>
          </a:prstGeom>
          <a:noFill/>
          <a:ln w="0">
            <a:noFill/>
          </a:ln>
        </p:spPr>
        <p:txBody>
          <a:bodyPr lIns="0" tIns="0" rIns="0" bIns="0">
            <a:noAutofit/>
          </a:bodyPr>
          <a:lstStyle>
            <a:defPPr>
              <a:defRPr sz="2025" b="0">
                <a:solidFill>
                  <a:schemeClr val="tx1"/>
                </a:solidFill>
                <a:latin typeface="Arial"/>
                <a:ea typeface="Arial"/>
                <a:cs typeface="Arial"/>
              </a:defRPr>
            </a:defPPr>
            <a:lvl1pPr>
              <a:defRPr sz="2025" b="0">
                <a:solidFill>
                  <a:schemeClr val="tx1"/>
                </a:solidFill>
                <a:latin typeface="Arial"/>
                <a:ea typeface="Arial"/>
                <a:cs typeface="Arial"/>
              </a:defRPr>
            </a:lvl1pPr>
            <a:lvl2pPr>
              <a:defRPr sz="2025" b="0">
                <a:solidFill>
                  <a:schemeClr val="tx1"/>
                </a:solidFill>
                <a:latin typeface="Arial"/>
                <a:ea typeface="Arial"/>
                <a:cs typeface="Arial"/>
              </a:defRPr>
            </a:lvl2pPr>
            <a:lvl3pPr>
              <a:defRPr sz="2025" b="0">
                <a:solidFill>
                  <a:schemeClr val="tx1"/>
                </a:solidFill>
                <a:latin typeface="Arial"/>
                <a:ea typeface="Arial"/>
                <a:cs typeface="Arial"/>
              </a:defRPr>
            </a:lvl3pPr>
            <a:lvl4pPr>
              <a:defRPr sz="2025" b="0">
                <a:solidFill>
                  <a:schemeClr val="tx1"/>
                </a:solidFill>
                <a:latin typeface="Arial"/>
                <a:ea typeface="Arial"/>
                <a:cs typeface="Arial"/>
              </a:defRPr>
            </a:lvl4pPr>
            <a:lvl5pPr>
              <a:defRPr sz="2025" b="0">
                <a:solidFill>
                  <a:schemeClr val="tx1"/>
                </a:solidFill>
                <a:latin typeface="Arial"/>
                <a:ea typeface="Arial"/>
                <a:cs typeface="Arial"/>
              </a:defRPr>
            </a:lvl5pPr>
            <a:lvl6pPr>
              <a:defRPr sz="2025" b="0">
                <a:solidFill>
                  <a:schemeClr val="tx1"/>
                </a:solidFill>
                <a:latin typeface="Arial"/>
                <a:ea typeface="Arial"/>
                <a:cs typeface="Arial"/>
              </a:defRPr>
            </a:lvl6pPr>
            <a:lvl7pPr>
              <a:defRPr sz="2025" b="0">
                <a:solidFill>
                  <a:schemeClr val="tx1"/>
                </a:solidFill>
                <a:latin typeface="Arial"/>
                <a:ea typeface="Arial"/>
                <a:cs typeface="Arial"/>
              </a:defRPr>
            </a:lvl7pPr>
            <a:lvl8pPr>
              <a:defRPr sz="2025" b="0">
                <a:solidFill>
                  <a:schemeClr val="tx1"/>
                </a:solidFill>
                <a:latin typeface="Arial"/>
                <a:ea typeface="Arial"/>
                <a:cs typeface="Arial"/>
              </a:defRPr>
            </a:lvl8pPr>
            <a:lvl9pPr>
              <a:defRPr sz="2025" b="0">
                <a:solidFill>
                  <a:schemeClr val="tx1"/>
                </a:solidFill>
                <a:latin typeface="Arial"/>
                <a:ea typeface="Arial"/>
                <a:cs typeface="Arial"/>
              </a:defRPr>
            </a:lvl9pPr>
          </a:lstStyle>
          <a:p>
            <a:pPr marL="0" indent="0">
              <a:buNone/>
              <a:defRPr sz="2025" b="0">
                <a:solidFill>
                  <a:schemeClr val="tx1"/>
                </a:solidFill>
                <a:latin typeface="Arial"/>
                <a:ea typeface="Arial"/>
                <a:cs typeface="Arial"/>
              </a:defRPr>
            </a:pPr>
            <a:r>
              <a:rPr sz="2025"/>
              <a:t>Simeon recognizes God’s salvation in a small and poor child.</a:t>
            </a:r>
          </a:p>
          <a:p>
            <a:pPr marL="0" indent="0">
              <a:buNone/>
              <a:defRPr sz="2100" b="0">
                <a:solidFill>
                  <a:schemeClr val="tx1"/>
                </a:solidFill>
                <a:latin typeface="Arial"/>
                <a:ea typeface="Arial"/>
                <a:cs typeface="Arial"/>
              </a:defRPr>
            </a:pPr>
            <a:endParaRPr sz="2025"/>
          </a:p>
          <a:p>
            <a:pPr marL="0" indent="0">
              <a:buNone/>
              <a:defRPr sz="2025" b="0">
                <a:solidFill>
                  <a:schemeClr val="tx1"/>
                </a:solidFill>
                <a:latin typeface="Arial"/>
                <a:ea typeface="Arial"/>
                <a:cs typeface="Arial"/>
              </a:defRPr>
            </a:pPr>
            <a:r>
              <a:rPr sz="2025"/>
              <a:t>Where might appearances keep us from recognizing Christ’s presence?</a:t>
            </a:r>
          </a:p>
        </p:txBody>
      </p:sp>
      <p:pic>
        <p:nvPicPr>
          <p:cNvPr id="7" name="Picture 6">
            <a:extLst>
              <a:ext uri="{FF2B5EF4-FFF2-40B4-BE49-F238E27FC236}">
                <a16:creationId xmlns:a16="http://schemas.microsoft.com/office/drawing/2014/main" id="{09CDF784-8D16-4FE0-B330-A71445D92C6B}"/>
              </a:ext>
            </a:extLst>
          </p:cNvPr>
          <p:cNvPicPr>
            <a:picLocks noChangeAspect="1"/>
          </p:cNvPicPr>
          <p:nvPr/>
        </p:nvPicPr>
        <p:blipFill>
          <a:blip r:embed="rId3"/>
          <a:stretch/>
        </p:blipFill>
        <p:spPr>
          <a:xfrm>
            <a:off x="1527715" y="2047875"/>
            <a:ext cx="2831021" cy="3676650"/>
          </a:xfrm>
          <a:prstGeom prst="rect">
            <a:avLst/>
          </a:prstGeom>
        </p:spPr>
      </p:pic>
      <p:sp>
        <p:nvSpPr>
          <p:cNvPr id="8" name="Scripture reference">
            <a:extLst>
              <a:ext uri="{FF2B5EF4-FFF2-40B4-BE49-F238E27FC236}">
                <a16:creationId xmlns:a16="http://schemas.microsoft.com/office/drawing/2014/main" id="{8E526D7D-5835-4345-A0B1-B0B2CAA385BB}"/>
              </a:ext>
            </a:extLst>
          </p:cNvPr>
          <p:cNvSpPr>
            <a:spLocks noGrp="1"/>
          </p:cNvSpPr>
          <p:nvPr/>
        </p:nvSpPr>
        <p:spPr>
          <a:xfrm>
            <a:off x="6524625" y="5648325"/>
            <a:ext cx="4981575" cy="342900"/>
          </a:xfrm>
          <a:prstGeom prst="rect">
            <a:avLst/>
          </a:prstGeom>
          <a:noFill/>
          <a:ln w="0">
            <a:noFill/>
          </a:ln>
        </p:spPr>
        <p:txBody>
          <a:bodyPr lIns="0" tIns="0" rIns="0" bIns="0">
            <a:noAutofit/>
          </a:bodyPr>
          <a:lstStyle>
            <a:defPPr>
              <a:defRPr sz="1500" b="0">
                <a:solidFill>
                  <a:schemeClr val="tx1"/>
                </a:solidFill>
                <a:latin typeface="Arial"/>
                <a:ea typeface="Arial"/>
                <a:cs typeface="Arial"/>
              </a:defRPr>
            </a:defPPr>
            <a:lvl1pPr>
              <a:defRPr sz="1500" b="0">
                <a:solidFill>
                  <a:schemeClr val="tx1"/>
                </a:solidFill>
                <a:latin typeface="Arial"/>
                <a:ea typeface="Arial"/>
                <a:cs typeface="Arial"/>
              </a:defRPr>
            </a:lvl1pPr>
            <a:lvl2pPr>
              <a:defRPr sz="1500" b="0">
                <a:solidFill>
                  <a:schemeClr val="tx1"/>
                </a:solidFill>
                <a:latin typeface="Arial"/>
                <a:ea typeface="Arial"/>
                <a:cs typeface="Arial"/>
              </a:defRPr>
            </a:lvl2pPr>
            <a:lvl3pPr>
              <a:defRPr sz="1500" b="0">
                <a:solidFill>
                  <a:schemeClr val="tx1"/>
                </a:solidFill>
                <a:latin typeface="Arial"/>
                <a:ea typeface="Arial"/>
                <a:cs typeface="Arial"/>
              </a:defRPr>
            </a:lvl3pPr>
            <a:lvl4pPr>
              <a:defRPr sz="1500" b="0">
                <a:solidFill>
                  <a:schemeClr val="tx1"/>
                </a:solidFill>
                <a:latin typeface="Arial"/>
                <a:ea typeface="Arial"/>
                <a:cs typeface="Arial"/>
              </a:defRPr>
            </a:lvl4pPr>
            <a:lvl5pPr>
              <a:defRPr sz="1500" b="0">
                <a:solidFill>
                  <a:schemeClr val="tx1"/>
                </a:solidFill>
                <a:latin typeface="Arial"/>
                <a:ea typeface="Arial"/>
                <a:cs typeface="Arial"/>
              </a:defRPr>
            </a:lvl5pPr>
            <a:lvl6pPr>
              <a:defRPr sz="1500" b="0">
                <a:solidFill>
                  <a:schemeClr val="tx1"/>
                </a:solidFill>
                <a:latin typeface="Arial"/>
                <a:ea typeface="Arial"/>
                <a:cs typeface="Arial"/>
              </a:defRPr>
            </a:lvl6pPr>
            <a:lvl7pPr>
              <a:defRPr sz="1500" b="0">
                <a:solidFill>
                  <a:schemeClr val="tx1"/>
                </a:solidFill>
                <a:latin typeface="Arial"/>
                <a:ea typeface="Arial"/>
                <a:cs typeface="Arial"/>
              </a:defRPr>
            </a:lvl7pPr>
            <a:lvl8pPr>
              <a:defRPr sz="1500" b="0">
                <a:solidFill>
                  <a:schemeClr val="tx1"/>
                </a:solidFill>
                <a:latin typeface="Arial"/>
                <a:ea typeface="Arial"/>
                <a:cs typeface="Arial"/>
              </a:defRPr>
            </a:lvl8pPr>
            <a:lvl9pPr>
              <a:defRPr sz="1500" b="0">
                <a:solidFill>
                  <a:schemeClr val="tx1"/>
                </a:solidFill>
                <a:latin typeface="Arial"/>
                <a:ea typeface="Arial"/>
                <a:cs typeface="Arial"/>
              </a:defRPr>
            </a:lvl9pPr>
          </a:lstStyle>
          <a:p>
            <a:pPr>
              <a:defRPr sz="1500" b="0">
                <a:solidFill>
                  <a:schemeClr val="tx1"/>
                </a:solidFill>
                <a:latin typeface="Arial"/>
                <a:ea typeface="Arial"/>
                <a:cs typeface="Arial"/>
              </a:defRPr>
            </a:pPr>
            <a:r>
              <a:rPr sz="1500" b="0">
                <a:solidFill>
                  <a:schemeClr val="tx1"/>
                </a:solidFill>
                <a:latin typeface="Arial"/>
                <a:ea typeface="Arial"/>
                <a:cs typeface="Arial"/>
              </a:rPr>
              <a:t>Luke 2:25–38 · Isaiah 42:6</a:t>
            </a:r>
          </a:p>
        </p:txBody>
      </p:sp>
      <p:sp>
        <p:nvSpPr>
          <p:cNvPr id="10" name="Text Placeholder 9">
            <a:extLst>
              <a:ext uri="{FF2B5EF4-FFF2-40B4-BE49-F238E27FC236}">
                <a16:creationId xmlns:a16="http://schemas.microsoft.com/office/drawing/2014/main" id="{8575D395-2EAA-EE22-F3DF-03D3D5EAEF03}"/>
              </a:ext>
            </a:extLst>
          </p:cNvPr>
          <p:cNvSpPr>
            <a:spLocks noGrp="1"/>
          </p:cNvSpPr>
          <p:nvPr>
            <p:ph type="body" idx="3"/>
          </p:nvPr>
        </p:nvSpPr>
        <p:spPr/>
        <p:txBody>
          <a:bodyPr/>
          <a:lstStyle/>
          <a:p>
            <a:endParaRPr lang="en-US"/>
          </a:p>
        </p:txBody>
      </p:sp>
    </p:spTree>
    <p:extLst>
      <p:ext uri="{BB962C8B-B14F-4D97-AF65-F5344CB8AC3E}">
        <p14:creationId xmlns:p14="http://schemas.microsoft.com/office/powerpoint/2010/main" val="471770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ote context">
            <a:extLst>
              <a:ext uri="{FF2B5EF4-FFF2-40B4-BE49-F238E27FC236}">
                <a16:creationId xmlns:a16="http://schemas.microsoft.com/office/drawing/2014/main" id="{836FB2F6-F84D-4CEC-B16F-0363BE52763C}"/>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MARY’S FIDELITY THROUGH SORROW</a:t>
            </a:r>
          </a:p>
        </p:txBody>
      </p:sp>
      <p:sp>
        <p:nvSpPr>
          <p:cNvPr id="3" name="Quote title">
            <a:extLst>
              <a:ext uri="{FF2B5EF4-FFF2-40B4-BE49-F238E27FC236}">
                <a16:creationId xmlns:a16="http://schemas.microsoft.com/office/drawing/2014/main" id="{ABAD91F0-5D30-45D6-BF37-BF5A45A6B530}"/>
              </a:ext>
            </a:extLst>
          </p:cNvPr>
          <p:cNvSpPr>
            <a:spLocks noGrp="1"/>
          </p:cNvSpPr>
          <p:nvPr>
            <p:ph type="title" idx="1"/>
          </p:nvPr>
        </p:nvSpPr>
        <p:spPr>
          <a:prstGeom prst="rect">
            <a:avLst/>
          </a:prstGeom>
          <a:noFill/>
          <a:ln w="0">
            <a:noFill/>
          </a:ln>
        </p:spPr>
        <p:txBody>
          <a:bodyPr lIns="0" tIns="0" rIns="0" bIns="0">
            <a:noAutofit/>
          </a:bodyPr>
          <a:lstStyle>
            <a:defPPr>
              <a:defRPr sz="3375" b="0">
                <a:solidFill>
                  <a:schemeClr val="lt1"/>
                </a:solidFill>
                <a:latin typeface="Georgia"/>
                <a:ea typeface="Georgia"/>
                <a:cs typeface="Georgia"/>
              </a:defRPr>
            </a:defPPr>
            <a:lvl1pPr>
              <a:defRPr sz="3375" b="0">
                <a:solidFill>
                  <a:schemeClr val="lt1"/>
                </a:solidFill>
                <a:latin typeface="Georgia"/>
                <a:ea typeface="Georgia"/>
                <a:cs typeface="Georgia"/>
              </a:defRPr>
            </a:lvl1pPr>
            <a:lvl2pPr>
              <a:defRPr sz="3375" b="0">
                <a:solidFill>
                  <a:schemeClr val="lt1"/>
                </a:solidFill>
                <a:latin typeface="Georgia"/>
                <a:ea typeface="Georgia"/>
                <a:cs typeface="Georgia"/>
              </a:defRPr>
            </a:lvl2pPr>
            <a:lvl3pPr>
              <a:defRPr sz="3375" b="0">
                <a:solidFill>
                  <a:schemeClr val="lt1"/>
                </a:solidFill>
                <a:latin typeface="Georgia"/>
                <a:ea typeface="Georgia"/>
                <a:cs typeface="Georgia"/>
              </a:defRPr>
            </a:lvl3pPr>
            <a:lvl4pPr>
              <a:defRPr sz="3375" b="0">
                <a:solidFill>
                  <a:schemeClr val="lt1"/>
                </a:solidFill>
                <a:latin typeface="Georgia"/>
                <a:ea typeface="Georgia"/>
                <a:cs typeface="Georgia"/>
              </a:defRPr>
            </a:lvl4pPr>
            <a:lvl5pPr>
              <a:defRPr sz="3375" b="0">
                <a:solidFill>
                  <a:schemeClr val="lt1"/>
                </a:solidFill>
                <a:latin typeface="Georgia"/>
                <a:ea typeface="Georgia"/>
                <a:cs typeface="Georgia"/>
              </a:defRPr>
            </a:lvl5pPr>
            <a:lvl6pPr>
              <a:defRPr sz="3375" b="0">
                <a:solidFill>
                  <a:schemeClr val="lt1"/>
                </a:solidFill>
                <a:latin typeface="Georgia"/>
                <a:ea typeface="Georgia"/>
                <a:cs typeface="Georgia"/>
              </a:defRPr>
            </a:lvl6pPr>
            <a:lvl7pPr>
              <a:defRPr sz="3375" b="0">
                <a:solidFill>
                  <a:schemeClr val="lt1"/>
                </a:solidFill>
                <a:latin typeface="Georgia"/>
                <a:ea typeface="Georgia"/>
                <a:cs typeface="Georgia"/>
              </a:defRPr>
            </a:lvl7pPr>
            <a:lvl8pPr>
              <a:defRPr sz="3375" b="0">
                <a:solidFill>
                  <a:schemeClr val="lt1"/>
                </a:solidFill>
                <a:latin typeface="Georgia"/>
                <a:ea typeface="Georgia"/>
                <a:cs typeface="Georgia"/>
              </a:defRPr>
            </a:lvl8pPr>
            <a:lvl9pPr>
              <a:defRPr sz="3375" b="0">
                <a:solidFill>
                  <a:schemeClr val="lt1"/>
                </a:solidFill>
                <a:latin typeface="Georgia"/>
                <a:ea typeface="Georgia"/>
                <a:cs typeface="Georgia"/>
              </a:defRPr>
            </a:lvl9pPr>
          </a:lstStyle>
          <a:p>
            <a:pPr marL="0" indent="0">
              <a:buNone/>
              <a:defRPr sz="3375" b="0">
                <a:solidFill>
                  <a:schemeClr val="lt1"/>
                </a:solidFill>
                <a:latin typeface="Georgia"/>
                <a:ea typeface="Georgia"/>
                <a:cs typeface="Georgia"/>
              </a:defRPr>
            </a:pPr>
            <a:r>
              <a:rPr sz="3375"/>
              <a:t>The sword and faithful love</a:t>
            </a:r>
          </a:p>
        </p:txBody>
      </p:sp>
      <p:sp>
        <p:nvSpPr>
          <p:cNvPr id="4" name="Quotation">
            <a:extLst>
              <a:ext uri="{FF2B5EF4-FFF2-40B4-BE49-F238E27FC236}">
                <a16:creationId xmlns:a16="http://schemas.microsoft.com/office/drawing/2014/main" id="{AF800C92-A22A-4C94-B972-89CA98FD4036}"/>
              </a:ext>
            </a:extLst>
          </p:cNvPr>
          <p:cNvSpPr>
            <a:spLocks noGrp="1"/>
          </p:cNvSpPr>
          <p:nvPr>
            <p:ph type="body" idx="2"/>
          </p:nvPr>
        </p:nvSpPr>
        <p:spPr>
          <a:xfrm>
            <a:off x="1009650" y="2476500"/>
            <a:ext cx="10058400" cy="1619250"/>
          </a:xfrm>
          <a:prstGeom prst="rect">
            <a:avLst/>
          </a:prstGeom>
          <a:noFill/>
          <a:ln w="0">
            <a:noFill/>
          </a:ln>
        </p:spPr>
        <p:txBody>
          <a:bodyPr lIns="0" tIns="0" rIns="0" bIns="0">
            <a:noAutofit/>
          </a:bodyPr>
          <a:lstStyle>
            <a:defPPr>
              <a:defRPr sz="3150" b="0">
                <a:solidFill>
                  <a:schemeClr val="lt1"/>
                </a:solidFill>
                <a:latin typeface="Georgia"/>
                <a:ea typeface="Georgia"/>
                <a:cs typeface="Georgia"/>
              </a:defRPr>
            </a:defPPr>
            <a:lvl1pPr>
              <a:defRPr sz="3150" b="0">
                <a:solidFill>
                  <a:schemeClr val="lt1"/>
                </a:solidFill>
                <a:latin typeface="Georgia"/>
                <a:ea typeface="Georgia"/>
                <a:cs typeface="Georgia"/>
              </a:defRPr>
            </a:lvl1pPr>
            <a:lvl2pPr>
              <a:defRPr sz="3150" b="0">
                <a:solidFill>
                  <a:schemeClr val="lt1"/>
                </a:solidFill>
                <a:latin typeface="Georgia"/>
                <a:ea typeface="Georgia"/>
                <a:cs typeface="Georgia"/>
              </a:defRPr>
            </a:lvl2pPr>
            <a:lvl3pPr>
              <a:defRPr sz="3150" b="0">
                <a:solidFill>
                  <a:schemeClr val="lt1"/>
                </a:solidFill>
                <a:latin typeface="Georgia"/>
                <a:ea typeface="Georgia"/>
                <a:cs typeface="Georgia"/>
              </a:defRPr>
            </a:lvl3pPr>
            <a:lvl4pPr>
              <a:defRPr sz="3150" b="0">
                <a:solidFill>
                  <a:schemeClr val="lt1"/>
                </a:solidFill>
                <a:latin typeface="Georgia"/>
                <a:ea typeface="Georgia"/>
                <a:cs typeface="Georgia"/>
              </a:defRPr>
            </a:lvl4pPr>
            <a:lvl5pPr>
              <a:defRPr sz="3150" b="0">
                <a:solidFill>
                  <a:schemeClr val="lt1"/>
                </a:solidFill>
                <a:latin typeface="Georgia"/>
                <a:ea typeface="Georgia"/>
                <a:cs typeface="Georgia"/>
              </a:defRPr>
            </a:lvl5pPr>
            <a:lvl6pPr>
              <a:defRPr sz="3150" b="0">
                <a:solidFill>
                  <a:schemeClr val="lt1"/>
                </a:solidFill>
                <a:latin typeface="Georgia"/>
                <a:ea typeface="Georgia"/>
                <a:cs typeface="Georgia"/>
              </a:defRPr>
            </a:lvl6pPr>
            <a:lvl7pPr>
              <a:defRPr sz="3150" b="0">
                <a:solidFill>
                  <a:schemeClr val="lt1"/>
                </a:solidFill>
                <a:latin typeface="Georgia"/>
                <a:ea typeface="Georgia"/>
                <a:cs typeface="Georgia"/>
              </a:defRPr>
            </a:lvl7pPr>
            <a:lvl8pPr>
              <a:defRPr sz="3150" b="0">
                <a:solidFill>
                  <a:schemeClr val="lt1"/>
                </a:solidFill>
                <a:latin typeface="Georgia"/>
                <a:ea typeface="Georgia"/>
                <a:cs typeface="Georgia"/>
              </a:defRPr>
            </a:lvl8pPr>
            <a:lvl9pPr>
              <a:defRPr sz="3150" b="0">
                <a:solidFill>
                  <a:schemeClr val="lt1"/>
                </a:solidFill>
                <a:latin typeface="Georgia"/>
                <a:ea typeface="Georgia"/>
                <a:cs typeface="Georgia"/>
              </a:defRPr>
            </a:lvl9pPr>
          </a:lstStyle>
          <a:p>
            <a:pPr marL="0" indent="0">
              <a:buNone/>
              <a:defRPr sz="3150" b="0">
                <a:solidFill>
                  <a:schemeClr val="lt1"/>
                </a:solidFill>
                <a:latin typeface="Georgia"/>
                <a:ea typeface="Georgia"/>
                <a:cs typeface="Georgia"/>
              </a:defRPr>
            </a:pPr>
            <a:r>
              <a:rPr sz="3150"/>
              <a:t>What can Mary teach a man who cannot remove the suffering of someone he loves?</a:t>
            </a:r>
          </a:p>
        </p:txBody>
      </p:sp>
      <p:sp>
        <p:nvSpPr>
          <p:cNvPr id="5" name="Attribution">
            <a:extLst>
              <a:ext uri="{FF2B5EF4-FFF2-40B4-BE49-F238E27FC236}">
                <a16:creationId xmlns:a16="http://schemas.microsoft.com/office/drawing/2014/main" id="{E71DA94F-46E5-4EC8-B2CB-BDDBAA15F9F3}"/>
              </a:ext>
            </a:extLst>
          </p:cNvPr>
          <p:cNvSpPr>
            <a:spLocks noGrp="1"/>
          </p:cNvSpPr>
          <p:nvPr>
            <p:ph type="body" idx="3"/>
          </p:nvPr>
        </p:nvSpPr>
        <p:spPr>
          <a:xfrm>
            <a:off x="1009650" y="4457700"/>
            <a:ext cx="10058400" cy="1295400"/>
          </a:xfrm>
          <a:prstGeom prst="rect">
            <a:avLst/>
          </a:prstGeom>
          <a:noFill/>
          <a:ln w="0">
            <a:noFill/>
          </a:ln>
        </p:spPr>
        <p:txBody>
          <a:bodyPr lIns="0" tIns="0" rIns="0" bIns="0">
            <a:noAutofit/>
          </a:bodyPr>
          <a:lstStyle>
            <a:defPPr>
              <a:defRPr sz="1875" b="0">
                <a:solidFill>
                  <a:schemeClr val="accent3"/>
                </a:solidFill>
                <a:latin typeface="Arial"/>
                <a:ea typeface="Arial"/>
                <a:cs typeface="Arial"/>
              </a:defRPr>
            </a:defPPr>
            <a:lvl1pPr>
              <a:defRPr sz="1875" b="0">
                <a:solidFill>
                  <a:schemeClr val="accent3"/>
                </a:solidFill>
                <a:latin typeface="Arial"/>
                <a:ea typeface="Arial"/>
                <a:cs typeface="Arial"/>
              </a:defRPr>
            </a:lvl1pPr>
            <a:lvl2pPr>
              <a:defRPr sz="1875" b="0">
                <a:solidFill>
                  <a:schemeClr val="accent3"/>
                </a:solidFill>
                <a:latin typeface="Arial"/>
                <a:ea typeface="Arial"/>
                <a:cs typeface="Arial"/>
              </a:defRPr>
            </a:lvl2pPr>
            <a:lvl3pPr>
              <a:defRPr sz="1875" b="0">
                <a:solidFill>
                  <a:schemeClr val="accent3"/>
                </a:solidFill>
                <a:latin typeface="Arial"/>
                <a:ea typeface="Arial"/>
                <a:cs typeface="Arial"/>
              </a:defRPr>
            </a:lvl3pPr>
            <a:lvl4pPr>
              <a:defRPr sz="1875" b="0">
                <a:solidFill>
                  <a:schemeClr val="accent3"/>
                </a:solidFill>
                <a:latin typeface="Arial"/>
                <a:ea typeface="Arial"/>
                <a:cs typeface="Arial"/>
              </a:defRPr>
            </a:lvl4pPr>
            <a:lvl5pPr>
              <a:defRPr sz="1875" b="0">
                <a:solidFill>
                  <a:schemeClr val="accent3"/>
                </a:solidFill>
                <a:latin typeface="Arial"/>
                <a:ea typeface="Arial"/>
                <a:cs typeface="Arial"/>
              </a:defRPr>
            </a:lvl5pPr>
            <a:lvl6pPr>
              <a:defRPr sz="1875" b="0">
                <a:solidFill>
                  <a:schemeClr val="accent3"/>
                </a:solidFill>
                <a:latin typeface="Arial"/>
                <a:ea typeface="Arial"/>
                <a:cs typeface="Arial"/>
              </a:defRPr>
            </a:lvl6pPr>
            <a:lvl7pPr>
              <a:defRPr sz="1875" b="0">
                <a:solidFill>
                  <a:schemeClr val="accent3"/>
                </a:solidFill>
                <a:latin typeface="Arial"/>
                <a:ea typeface="Arial"/>
                <a:cs typeface="Arial"/>
              </a:defRPr>
            </a:lvl7pPr>
            <a:lvl8pPr>
              <a:defRPr sz="1875" b="0">
                <a:solidFill>
                  <a:schemeClr val="accent3"/>
                </a:solidFill>
                <a:latin typeface="Arial"/>
                <a:ea typeface="Arial"/>
                <a:cs typeface="Arial"/>
              </a:defRPr>
            </a:lvl8pPr>
            <a:lvl9pPr>
              <a:defRPr sz="1875" b="0">
                <a:solidFill>
                  <a:schemeClr val="accent3"/>
                </a:solidFill>
                <a:latin typeface="Arial"/>
                <a:ea typeface="Arial"/>
                <a:cs typeface="Arial"/>
              </a:defRPr>
            </a:lvl9pPr>
          </a:lstStyle>
          <a:p>
            <a:pPr marL="0" indent="0">
              <a:buNone/>
              <a:defRPr sz="1875" b="0">
                <a:solidFill>
                  <a:schemeClr val="accent3"/>
                </a:solidFill>
                <a:latin typeface="Arial"/>
                <a:ea typeface="Arial"/>
                <a:cs typeface="Arial"/>
              </a:defRPr>
            </a:pPr>
            <a:r>
              <a:rPr sz="1875"/>
              <a:t>What would faithful presence look like?</a:t>
            </a:r>
          </a:p>
          <a:p>
            <a:pPr marL="0" indent="0">
              <a:buNone/>
              <a:defRPr sz="1725" b="0">
                <a:solidFill>
                  <a:schemeClr val="accent3"/>
                </a:solidFill>
                <a:latin typeface="Arial"/>
                <a:ea typeface="Arial"/>
                <a:cs typeface="Arial"/>
              </a:defRPr>
            </a:pPr>
            <a:endParaRPr sz="1875"/>
          </a:p>
          <a:p>
            <a:pPr marL="0" indent="0">
              <a:buNone/>
              <a:defRPr sz="1875" b="0">
                <a:solidFill>
                  <a:schemeClr val="accent3"/>
                </a:solidFill>
                <a:latin typeface="Arial"/>
                <a:ea typeface="Arial"/>
                <a:cs typeface="Arial"/>
              </a:defRPr>
            </a:pPr>
            <a:r>
              <a:rPr sz="1875"/>
              <a:t>Luke 2:34–35 · John 19:25–27 · CCC 529</a:t>
            </a:r>
          </a:p>
        </p:txBody>
      </p:sp>
    </p:spTree>
    <p:extLst>
      <p:ext uri="{BB962C8B-B14F-4D97-AF65-F5344CB8AC3E}">
        <p14:creationId xmlns:p14="http://schemas.microsoft.com/office/powerpoint/2010/main" val="106547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D8BD66AC-F621-4770-838E-23E137900485}"/>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3" name="Slide title">
            <a:extLst>
              <a:ext uri="{FF2B5EF4-FFF2-40B4-BE49-F238E27FC236}">
                <a16:creationId xmlns:a16="http://schemas.microsoft.com/office/drawing/2014/main" id="{2890245A-D514-4CFE-94ED-A9232BA3DFEA}"/>
              </a:ext>
            </a:extLst>
          </p:cNvPr>
          <p:cNvSpPr>
            <a:spLocks noGrp="1"/>
          </p:cNvSpPr>
          <p:nvPr>
            <p:ph type="title" idx="1"/>
          </p:nvPr>
        </p:nvSpPr>
        <p:spPr>
          <a:prstGeom prst="rect">
            <a:avLst/>
          </a:prstGeom>
          <a:noFill/>
          <a:ln w="0">
            <a:noFill/>
          </a:ln>
        </p:spPr>
        <p:txBody>
          <a:bodyPr lIns="0" tIns="0" rIns="0" bIns="0">
            <a:noAutofit/>
          </a:bodyPr>
          <a:lstStyle>
            <a:defPPr>
              <a:defRPr sz="3300" b="0">
                <a:solidFill>
                  <a:schemeClr val="tx1"/>
                </a:solidFill>
                <a:latin typeface="Georgia"/>
                <a:ea typeface="Georgia"/>
                <a:cs typeface="Georgia"/>
              </a:defRPr>
            </a:defPPr>
            <a:lvl1pPr>
              <a:defRPr sz="3300" b="0">
                <a:solidFill>
                  <a:schemeClr val="tx1"/>
                </a:solidFill>
                <a:latin typeface="Georgia"/>
                <a:ea typeface="Georgia"/>
                <a:cs typeface="Georgia"/>
              </a:defRPr>
            </a:lvl1pPr>
            <a:lvl2pPr>
              <a:defRPr sz="3300" b="0">
                <a:solidFill>
                  <a:schemeClr val="tx1"/>
                </a:solidFill>
                <a:latin typeface="Georgia"/>
                <a:ea typeface="Georgia"/>
                <a:cs typeface="Georgia"/>
              </a:defRPr>
            </a:lvl2pPr>
            <a:lvl3pPr>
              <a:defRPr sz="3300" b="0">
                <a:solidFill>
                  <a:schemeClr val="tx1"/>
                </a:solidFill>
                <a:latin typeface="Georgia"/>
                <a:ea typeface="Georgia"/>
                <a:cs typeface="Georgia"/>
              </a:defRPr>
            </a:lvl3pPr>
            <a:lvl4pPr>
              <a:defRPr sz="3300" b="0">
                <a:solidFill>
                  <a:schemeClr val="tx1"/>
                </a:solidFill>
                <a:latin typeface="Georgia"/>
                <a:ea typeface="Georgia"/>
                <a:cs typeface="Georgia"/>
              </a:defRPr>
            </a:lvl4pPr>
            <a:lvl5pPr>
              <a:defRPr sz="3300" b="0">
                <a:solidFill>
                  <a:schemeClr val="tx1"/>
                </a:solidFill>
                <a:latin typeface="Georgia"/>
                <a:ea typeface="Georgia"/>
                <a:cs typeface="Georgia"/>
              </a:defRPr>
            </a:lvl5pPr>
            <a:lvl6pPr>
              <a:defRPr sz="3300" b="0">
                <a:solidFill>
                  <a:schemeClr val="tx1"/>
                </a:solidFill>
                <a:latin typeface="Georgia"/>
                <a:ea typeface="Georgia"/>
                <a:cs typeface="Georgia"/>
              </a:defRPr>
            </a:lvl6pPr>
            <a:lvl7pPr>
              <a:defRPr sz="3300" b="0">
                <a:solidFill>
                  <a:schemeClr val="tx1"/>
                </a:solidFill>
                <a:latin typeface="Georgia"/>
                <a:ea typeface="Georgia"/>
                <a:cs typeface="Georgia"/>
              </a:defRPr>
            </a:lvl7pPr>
            <a:lvl8pPr>
              <a:defRPr sz="3300" b="0">
                <a:solidFill>
                  <a:schemeClr val="tx1"/>
                </a:solidFill>
                <a:latin typeface="Georgia"/>
                <a:ea typeface="Georgia"/>
                <a:cs typeface="Georgia"/>
              </a:defRPr>
            </a:lvl8pPr>
            <a:lvl9pPr>
              <a:defRPr sz="3300" b="0">
                <a:solidFill>
                  <a:schemeClr val="tx1"/>
                </a:solidFill>
                <a:latin typeface="Georgia"/>
                <a:ea typeface="Georgia"/>
                <a:cs typeface="Georgia"/>
              </a:defRPr>
            </a:lvl9pPr>
          </a:lstStyle>
          <a:p>
            <a:pPr marL="0" indent="0">
              <a:buNone/>
              <a:defRPr sz="3300" b="0">
                <a:solidFill>
                  <a:schemeClr val="tx1"/>
                </a:solidFill>
                <a:latin typeface="Georgia"/>
                <a:ea typeface="Georgia"/>
                <a:cs typeface="Georgia"/>
              </a:defRPr>
            </a:pPr>
            <a:r>
              <a:rPr sz="3300"/>
              <a:t>Seeking Jesus faithfully</a:t>
            </a:r>
          </a:p>
        </p:txBody>
      </p:sp>
      <p:sp>
        <p:nvSpPr>
          <p:cNvPr id="4" name="Main point">
            <a:extLst>
              <a:ext uri="{FF2B5EF4-FFF2-40B4-BE49-F238E27FC236}">
                <a16:creationId xmlns:a16="http://schemas.microsoft.com/office/drawing/2014/main" id="{7FAD8F65-C44E-4C7F-AA0C-28F969E6670A}"/>
              </a:ext>
            </a:extLst>
          </p:cNvPr>
          <p:cNvSpPr>
            <a:spLocks noGrp="1"/>
          </p:cNvSpPr>
          <p:nvPr>
            <p:ph type="body" idx="2"/>
          </p:nvPr>
        </p:nvSpPr>
        <p:spPr>
          <a:prstGeom prst="rect">
            <a:avLst/>
          </a:prstGeom>
          <a:noFill/>
          <a:ln w="0">
            <a:noFill/>
          </a:ln>
        </p:spPr>
        <p:txBody>
          <a:bodyPr lIns="0" tIns="0" rIns="0" bIns="0">
            <a:noAutofit/>
          </a:bodyPr>
          <a:lstStyle>
            <a:defPPr>
              <a:defRPr sz="2400" b="0">
                <a:solidFill>
                  <a:schemeClr val="tx1"/>
                </a:solidFill>
                <a:latin typeface="Georgia"/>
                <a:ea typeface="Georgia"/>
                <a:cs typeface="Georgia"/>
              </a:defRPr>
            </a:defPPr>
            <a:lvl1pPr>
              <a:defRPr sz="2400" b="0">
                <a:solidFill>
                  <a:schemeClr val="tx1"/>
                </a:solidFill>
                <a:latin typeface="Georgia"/>
                <a:ea typeface="Georgia"/>
                <a:cs typeface="Georgia"/>
              </a:defRPr>
            </a:lvl1pPr>
            <a:lvl2pPr>
              <a:defRPr sz="2400" b="0">
                <a:solidFill>
                  <a:schemeClr val="tx1"/>
                </a:solidFill>
                <a:latin typeface="Georgia"/>
                <a:ea typeface="Georgia"/>
                <a:cs typeface="Georgia"/>
              </a:defRPr>
            </a:lvl2pPr>
            <a:lvl3pPr>
              <a:defRPr sz="2400" b="0">
                <a:solidFill>
                  <a:schemeClr val="tx1"/>
                </a:solidFill>
                <a:latin typeface="Georgia"/>
                <a:ea typeface="Georgia"/>
                <a:cs typeface="Georgia"/>
              </a:defRPr>
            </a:lvl3pPr>
            <a:lvl4pPr>
              <a:defRPr sz="2400" b="0">
                <a:solidFill>
                  <a:schemeClr val="tx1"/>
                </a:solidFill>
                <a:latin typeface="Georgia"/>
                <a:ea typeface="Georgia"/>
                <a:cs typeface="Georgia"/>
              </a:defRPr>
            </a:lvl4pPr>
            <a:lvl5pPr>
              <a:defRPr sz="2400" b="0">
                <a:solidFill>
                  <a:schemeClr val="tx1"/>
                </a:solidFill>
                <a:latin typeface="Georgia"/>
                <a:ea typeface="Georgia"/>
                <a:cs typeface="Georgia"/>
              </a:defRPr>
            </a:lvl5pPr>
            <a:lvl6pPr>
              <a:defRPr sz="2400" b="0">
                <a:solidFill>
                  <a:schemeClr val="tx1"/>
                </a:solidFill>
                <a:latin typeface="Georgia"/>
                <a:ea typeface="Georgia"/>
                <a:cs typeface="Georgia"/>
              </a:defRPr>
            </a:lvl6pPr>
            <a:lvl7pPr>
              <a:defRPr sz="2400" b="0">
                <a:solidFill>
                  <a:schemeClr val="tx1"/>
                </a:solidFill>
                <a:latin typeface="Georgia"/>
                <a:ea typeface="Georgia"/>
                <a:cs typeface="Georgia"/>
              </a:defRPr>
            </a:lvl7pPr>
            <a:lvl8pPr>
              <a:defRPr sz="2400" b="0">
                <a:solidFill>
                  <a:schemeClr val="tx1"/>
                </a:solidFill>
                <a:latin typeface="Georgia"/>
                <a:ea typeface="Georgia"/>
                <a:cs typeface="Georgia"/>
              </a:defRPr>
            </a:lvl8pPr>
            <a:lvl9pPr>
              <a:defRPr sz="2400" b="0">
                <a:solidFill>
                  <a:schemeClr val="tx1"/>
                </a:solidFill>
                <a:latin typeface="Georgia"/>
                <a:ea typeface="Georgia"/>
                <a:cs typeface="Georgia"/>
              </a:defRPr>
            </a:lvl9pPr>
          </a:lstStyle>
          <a:p>
            <a:pPr marL="0" indent="0">
              <a:buNone/>
              <a:defRPr sz="2400" b="0">
                <a:solidFill>
                  <a:schemeClr val="tx1"/>
                </a:solidFill>
                <a:latin typeface="Georgia"/>
                <a:ea typeface="Georgia"/>
                <a:cs typeface="Georgia"/>
              </a:defRPr>
            </a:pPr>
            <a:r>
              <a:rPr sz="2400"/>
              <a:t>Jesus reveals His devotion to His Father’s mission.</a:t>
            </a:r>
          </a:p>
        </p:txBody>
      </p:sp>
      <p:sp>
        <p:nvSpPr>
          <p:cNvPr id="5" name="Teaching body">
            <a:extLst>
              <a:ext uri="{FF2B5EF4-FFF2-40B4-BE49-F238E27FC236}">
                <a16:creationId xmlns:a16="http://schemas.microsoft.com/office/drawing/2014/main" id="{8B17087D-298E-49B9-8F49-1A62B77EB693}"/>
              </a:ext>
            </a:extLst>
          </p:cNvPr>
          <p:cNvSpPr>
            <a:spLocks noGrp="1"/>
          </p:cNvSpPr>
          <p:nvPr>
            <p:ph type="body" idx="3"/>
          </p:nvPr>
        </p:nvSpPr>
        <p:spPr>
          <a:prstGeom prst="rect">
            <a:avLst/>
          </a:prstGeom>
          <a:noFill/>
          <a:ln w="0">
            <a:noFill/>
          </a:ln>
        </p:spPr>
        <p:txBody>
          <a:bodyPr lIns="0" tIns="0" rIns="0" bIns="0">
            <a:noAutofit/>
          </a:bodyPr>
          <a:lstStyle>
            <a:defPPr>
              <a:defRPr sz="2025" b="0">
                <a:solidFill>
                  <a:schemeClr val="tx1"/>
                </a:solidFill>
                <a:latin typeface="Arial"/>
                <a:ea typeface="Arial"/>
                <a:cs typeface="Arial"/>
              </a:defRPr>
            </a:defPPr>
            <a:lvl1pPr>
              <a:defRPr sz="2025" b="0">
                <a:solidFill>
                  <a:schemeClr val="tx1"/>
                </a:solidFill>
                <a:latin typeface="Arial"/>
                <a:ea typeface="Arial"/>
                <a:cs typeface="Arial"/>
              </a:defRPr>
            </a:lvl1pPr>
            <a:lvl2pPr>
              <a:defRPr sz="2025" b="0">
                <a:solidFill>
                  <a:schemeClr val="tx1"/>
                </a:solidFill>
                <a:latin typeface="Arial"/>
                <a:ea typeface="Arial"/>
                <a:cs typeface="Arial"/>
              </a:defRPr>
            </a:lvl2pPr>
            <a:lvl3pPr>
              <a:defRPr sz="2025" b="0">
                <a:solidFill>
                  <a:schemeClr val="tx1"/>
                </a:solidFill>
                <a:latin typeface="Arial"/>
                <a:ea typeface="Arial"/>
                <a:cs typeface="Arial"/>
              </a:defRPr>
            </a:lvl3pPr>
            <a:lvl4pPr>
              <a:defRPr sz="2025" b="0">
                <a:solidFill>
                  <a:schemeClr val="tx1"/>
                </a:solidFill>
                <a:latin typeface="Arial"/>
                <a:ea typeface="Arial"/>
                <a:cs typeface="Arial"/>
              </a:defRPr>
            </a:lvl4pPr>
            <a:lvl5pPr>
              <a:defRPr sz="2025" b="0">
                <a:solidFill>
                  <a:schemeClr val="tx1"/>
                </a:solidFill>
                <a:latin typeface="Arial"/>
                <a:ea typeface="Arial"/>
                <a:cs typeface="Arial"/>
              </a:defRPr>
            </a:lvl5pPr>
            <a:lvl6pPr>
              <a:defRPr sz="2025" b="0">
                <a:solidFill>
                  <a:schemeClr val="tx1"/>
                </a:solidFill>
                <a:latin typeface="Arial"/>
                <a:ea typeface="Arial"/>
                <a:cs typeface="Arial"/>
              </a:defRPr>
            </a:lvl6pPr>
            <a:lvl7pPr>
              <a:defRPr sz="2025" b="0">
                <a:solidFill>
                  <a:schemeClr val="tx1"/>
                </a:solidFill>
                <a:latin typeface="Arial"/>
                <a:ea typeface="Arial"/>
                <a:cs typeface="Arial"/>
              </a:defRPr>
            </a:lvl7pPr>
            <a:lvl8pPr>
              <a:defRPr sz="2025" b="0">
                <a:solidFill>
                  <a:schemeClr val="tx1"/>
                </a:solidFill>
                <a:latin typeface="Arial"/>
                <a:ea typeface="Arial"/>
                <a:cs typeface="Arial"/>
              </a:defRPr>
            </a:lvl8pPr>
            <a:lvl9pPr>
              <a:defRPr sz="2025" b="0">
                <a:solidFill>
                  <a:schemeClr val="tx1"/>
                </a:solidFill>
                <a:latin typeface="Arial"/>
                <a:ea typeface="Arial"/>
                <a:cs typeface="Arial"/>
              </a:defRPr>
            </a:lvl9pPr>
          </a:lstStyle>
          <a:p>
            <a:pPr marL="0" indent="0">
              <a:buNone/>
              <a:defRPr sz="2025" b="0">
                <a:solidFill>
                  <a:schemeClr val="tx1"/>
                </a:solidFill>
                <a:latin typeface="Arial"/>
                <a:ea typeface="Arial"/>
                <a:cs typeface="Arial"/>
              </a:defRPr>
            </a:pPr>
            <a:r>
              <a:rPr sz="2025"/>
              <a:t>Mary and Joseph search with real anxiety.</a:t>
            </a:r>
          </a:p>
          <a:p>
            <a:pPr marL="0" indent="0">
              <a:buNone/>
              <a:defRPr sz="2100" b="0">
                <a:solidFill>
                  <a:schemeClr val="tx1"/>
                </a:solidFill>
                <a:latin typeface="Arial"/>
                <a:ea typeface="Arial"/>
                <a:cs typeface="Arial"/>
              </a:defRPr>
            </a:pPr>
            <a:endParaRPr sz="2025"/>
          </a:p>
          <a:p>
            <a:pPr marL="0" indent="0">
              <a:buNone/>
              <a:defRPr sz="2025" b="0">
                <a:solidFill>
                  <a:schemeClr val="tx1"/>
                </a:solidFill>
                <a:latin typeface="Arial"/>
                <a:ea typeface="Arial"/>
                <a:cs typeface="Arial"/>
              </a:defRPr>
            </a:pPr>
            <a:r>
              <a:rPr sz="2025"/>
              <a:t>Jesus returns to Nazareth and remains subject to them. Mary keeps His words in faith.</a:t>
            </a:r>
          </a:p>
        </p:txBody>
      </p:sp>
      <p:sp>
        <p:nvSpPr>
          <p:cNvPr id="6" name="Source heading">
            <a:extLst>
              <a:ext uri="{FF2B5EF4-FFF2-40B4-BE49-F238E27FC236}">
                <a16:creationId xmlns:a16="http://schemas.microsoft.com/office/drawing/2014/main" id="{ABD98A14-971C-4B9A-96D8-3CE09A695940}"/>
              </a:ext>
            </a:extLst>
          </p:cNvPr>
          <p:cNvSpPr>
            <a:spLocks noGrp="1"/>
          </p:cNvSpPr>
          <p:nvPr>
            <p:ph type="body" idx="4"/>
          </p:nvPr>
        </p:nvSpPr>
        <p:spPr>
          <a:prstGeom prst="rect">
            <a:avLst/>
          </a:prstGeom>
          <a:noFill/>
          <a:ln w="0">
            <a:noFill/>
          </a:ln>
        </p:spPr>
        <p:txBody>
          <a:bodyPr lIns="0" tIns="0" rIns="0" bIns="0">
            <a:noAutofit/>
          </a:bodyPr>
          <a:lstStyle>
            <a:defPPr>
              <a:defRPr sz="1275" b="1">
                <a:solidFill>
                  <a:schemeClr val="tx1"/>
                </a:solidFill>
                <a:latin typeface="Arial"/>
                <a:ea typeface="Arial"/>
                <a:cs typeface="Arial"/>
              </a:defRPr>
            </a:defPPr>
            <a:lvl1pPr>
              <a:defRPr sz="1275" b="1">
                <a:solidFill>
                  <a:schemeClr val="tx1"/>
                </a:solidFill>
                <a:latin typeface="Arial"/>
                <a:ea typeface="Arial"/>
                <a:cs typeface="Arial"/>
              </a:defRPr>
            </a:lvl1pPr>
            <a:lvl2pPr>
              <a:defRPr sz="1275" b="1">
                <a:solidFill>
                  <a:schemeClr val="tx1"/>
                </a:solidFill>
                <a:latin typeface="Arial"/>
                <a:ea typeface="Arial"/>
                <a:cs typeface="Arial"/>
              </a:defRPr>
            </a:lvl2pPr>
            <a:lvl3pPr>
              <a:defRPr sz="1275" b="1">
                <a:solidFill>
                  <a:schemeClr val="tx1"/>
                </a:solidFill>
                <a:latin typeface="Arial"/>
                <a:ea typeface="Arial"/>
                <a:cs typeface="Arial"/>
              </a:defRPr>
            </a:lvl3pPr>
            <a:lvl4pPr>
              <a:defRPr sz="1275" b="1">
                <a:solidFill>
                  <a:schemeClr val="tx1"/>
                </a:solidFill>
                <a:latin typeface="Arial"/>
                <a:ea typeface="Arial"/>
                <a:cs typeface="Arial"/>
              </a:defRPr>
            </a:lvl4pPr>
            <a:lvl5pPr>
              <a:defRPr sz="1275" b="1">
                <a:solidFill>
                  <a:schemeClr val="tx1"/>
                </a:solidFill>
                <a:latin typeface="Arial"/>
                <a:ea typeface="Arial"/>
                <a:cs typeface="Arial"/>
              </a:defRPr>
            </a:lvl5pPr>
            <a:lvl6pPr>
              <a:defRPr sz="1275" b="1">
                <a:solidFill>
                  <a:schemeClr val="tx1"/>
                </a:solidFill>
                <a:latin typeface="Arial"/>
                <a:ea typeface="Arial"/>
                <a:cs typeface="Arial"/>
              </a:defRPr>
            </a:lvl6pPr>
            <a:lvl7pPr>
              <a:defRPr sz="1275" b="1">
                <a:solidFill>
                  <a:schemeClr val="tx1"/>
                </a:solidFill>
                <a:latin typeface="Arial"/>
                <a:ea typeface="Arial"/>
                <a:cs typeface="Arial"/>
              </a:defRPr>
            </a:lvl7pPr>
            <a:lvl8pPr>
              <a:defRPr sz="1275" b="1">
                <a:solidFill>
                  <a:schemeClr val="tx1"/>
                </a:solidFill>
                <a:latin typeface="Arial"/>
                <a:ea typeface="Arial"/>
                <a:cs typeface="Arial"/>
              </a:defRPr>
            </a:lvl8pPr>
            <a:lvl9pPr>
              <a:defRPr sz="1275" b="1">
                <a:solidFill>
                  <a:schemeClr val="tx1"/>
                </a:solidFill>
                <a:latin typeface="Arial"/>
                <a:ea typeface="Arial"/>
                <a:cs typeface="Arial"/>
              </a:defRPr>
            </a:lvl9pPr>
          </a:lstStyle>
          <a:p>
            <a:pPr marL="0" indent="0">
              <a:buNone/>
              <a:defRPr sz="1275" b="1">
                <a:solidFill>
                  <a:schemeClr val="tx1"/>
                </a:solidFill>
                <a:latin typeface="Arial"/>
                <a:ea typeface="Arial"/>
                <a:cs typeface="Arial"/>
              </a:defRPr>
            </a:pPr>
            <a:r>
              <a:rPr sz="1275"/>
              <a:t>FOR DISCUSSION</a:t>
            </a:r>
          </a:p>
        </p:txBody>
      </p:sp>
      <p:sp>
        <p:nvSpPr>
          <p:cNvPr id="7" name="Source excerpt">
            <a:extLst>
              <a:ext uri="{FF2B5EF4-FFF2-40B4-BE49-F238E27FC236}">
                <a16:creationId xmlns:a16="http://schemas.microsoft.com/office/drawing/2014/main" id="{98343456-79F1-4584-BA4E-63B2AECA0BE6}"/>
              </a:ext>
            </a:extLst>
          </p:cNvPr>
          <p:cNvSpPr>
            <a:spLocks noGrp="1"/>
          </p:cNvSpPr>
          <p:nvPr>
            <p:ph type="body" idx="5"/>
          </p:nvPr>
        </p:nvSpPr>
        <p:spPr>
          <a:xfrm>
            <a:off x="8562975" y="2876550"/>
            <a:ext cx="2943225" cy="2000250"/>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marL="0" indent="0">
              <a:buNone/>
              <a:defRPr sz="1875" b="0">
                <a:solidFill>
                  <a:schemeClr val="tx1"/>
                </a:solidFill>
                <a:latin typeface="Georgia"/>
                <a:ea typeface="Georgia"/>
                <a:cs typeface="Georgia"/>
              </a:defRPr>
            </a:pPr>
            <a:r>
              <a:rPr sz="1875"/>
              <a:t>When prayer feels dry, what helps you keep seeking Christ?</a:t>
            </a:r>
          </a:p>
        </p:txBody>
      </p:sp>
      <p:sp>
        <p:nvSpPr>
          <p:cNvPr id="8" name="Source citation">
            <a:extLst>
              <a:ext uri="{FF2B5EF4-FFF2-40B4-BE49-F238E27FC236}">
                <a16:creationId xmlns:a16="http://schemas.microsoft.com/office/drawing/2014/main" id="{587E3031-D80C-4CA7-AD4F-0D9EE0B97B9D}"/>
              </a:ext>
            </a:extLst>
          </p:cNvPr>
          <p:cNvSpPr>
            <a:spLocks noGrp="1"/>
          </p:cNvSpPr>
          <p:nvPr>
            <p:ph type="body" idx="6"/>
          </p:nvPr>
        </p:nvSpPr>
        <p:spPr>
          <a:prstGeom prst="rect">
            <a:avLst/>
          </a:prstGeom>
          <a:noFill/>
          <a:ln w="0">
            <a:noFill/>
          </a:ln>
        </p:spPr>
        <p:txBody>
          <a:bodyPr lIns="0" tIns="0" rIns="0" bIns="0">
            <a:noAutofit/>
          </a:bodyPr>
          <a:lstStyle>
            <a:defPPr>
              <a:defRPr sz="1425" b="0">
                <a:solidFill>
                  <a:schemeClr val="tx1"/>
                </a:solidFill>
                <a:latin typeface="Arial"/>
                <a:ea typeface="Arial"/>
                <a:cs typeface="Arial"/>
              </a:defRPr>
            </a:defPPr>
            <a:lvl1pPr>
              <a:defRPr sz="1425" b="0">
                <a:solidFill>
                  <a:schemeClr val="tx1"/>
                </a:solidFill>
                <a:latin typeface="Arial"/>
                <a:ea typeface="Arial"/>
                <a:cs typeface="Arial"/>
              </a:defRPr>
            </a:lvl1pPr>
            <a:lvl2pPr>
              <a:defRPr sz="1425" b="0">
                <a:solidFill>
                  <a:schemeClr val="tx1"/>
                </a:solidFill>
                <a:latin typeface="Arial"/>
                <a:ea typeface="Arial"/>
                <a:cs typeface="Arial"/>
              </a:defRPr>
            </a:lvl2pPr>
            <a:lvl3pPr>
              <a:defRPr sz="1425" b="0">
                <a:solidFill>
                  <a:schemeClr val="tx1"/>
                </a:solidFill>
                <a:latin typeface="Arial"/>
                <a:ea typeface="Arial"/>
                <a:cs typeface="Arial"/>
              </a:defRPr>
            </a:lvl3pPr>
            <a:lvl4pPr>
              <a:defRPr sz="1425" b="0">
                <a:solidFill>
                  <a:schemeClr val="tx1"/>
                </a:solidFill>
                <a:latin typeface="Arial"/>
                <a:ea typeface="Arial"/>
                <a:cs typeface="Arial"/>
              </a:defRPr>
            </a:lvl4pPr>
            <a:lvl5pPr>
              <a:defRPr sz="1425" b="0">
                <a:solidFill>
                  <a:schemeClr val="tx1"/>
                </a:solidFill>
                <a:latin typeface="Arial"/>
                <a:ea typeface="Arial"/>
                <a:cs typeface="Arial"/>
              </a:defRPr>
            </a:lvl5pPr>
            <a:lvl6pPr>
              <a:defRPr sz="1425" b="0">
                <a:solidFill>
                  <a:schemeClr val="tx1"/>
                </a:solidFill>
                <a:latin typeface="Arial"/>
                <a:ea typeface="Arial"/>
                <a:cs typeface="Arial"/>
              </a:defRPr>
            </a:lvl6pPr>
            <a:lvl7pPr>
              <a:defRPr sz="1425" b="0">
                <a:solidFill>
                  <a:schemeClr val="tx1"/>
                </a:solidFill>
                <a:latin typeface="Arial"/>
                <a:ea typeface="Arial"/>
                <a:cs typeface="Arial"/>
              </a:defRPr>
            </a:lvl7pPr>
            <a:lvl8pPr>
              <a:defRPr sz="1425" b="0">
                <a:solidFill>
                  <a:schemeClr val="tx1"/>
                </a:solidFill>
                <a:latin typeface="Arial"/>
                <a:ea typeface="Arial"/>
                <a:cs typeface="Arial"/>
              </a:defRPr>
            </a:lvl8pPr>
            <a:lvl9pPr>
              <a:defRPr sz="1425" b="0">
                <a:solidFill>
                  <a:schemeClr val="tx1"/>
                </a:solidFill>
                <a:latin typeface="Arial"/>
                <a:ea typeface="Arial"/>
                <a:cs typeface="Arial"/>
              </a:defRPr>
            </a:lvl9pPr>
          </a:lstStyle>
          <a:p>
            <a:pPr marL="0" indent="0">
              <a:buNone/>
              <a:defRPr sz="1425" b="0">
                <a:solidFill>
                  <a:schemeClr val="tx1"/>
                </a:solidFill>
                <a:latin typeface="Arial"/>
                <a:ea typeface="Arial"/>
                <a:cs typeface="Arial"/>
              </a:defRPr>
            </a:pPr>
            <a:r>
              <a:rPr sz="1425"/>
              <a:t>Luke 2:41–52</a:t>
            </a:r>
          </a:p>
          <a:p>
            <a:pPr marL="0" indent="0">
              <a:buNone/>
              <a:defRPr sz="1425" b="0">
                <a:solidFill>
                  <a:schemeClr val="tx1"/>
                </a:solidFill>
                <a:latin typeface="Arial"/>
                <a:ea typeface="Arial"/>
                <a:cs typeface="Arial"/>
              </a:defRPr>
            </a:pPr>
            <a:r>
              <a:rPr sz="1425"/>
              <a:t>CCC 534, 2731</a:t>
            </a:r>
          </a:p>
        </p:txBody>
      </p:sp>
    </p:spTree>
    <p:extLst>
      <p:ext uri="{BB962C8B-B14F-4D97-AF65-F5344CB8AC3E}">
        <p14:creationId xmlns:p14="http://schemas.microsoft.com/office/powerpoint/2010/main" val="52157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D8BD66AC-F621-4770-838E-23E137900485}"/>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3" name="Slide title">
            <a:extLst>
              <a:ext uri="{FF2B5EF4-FFF2-40B4-BE49-F238E27FC236}">
                <a16:creationId xmlns:a16="http://schemas.microsoft.com/office/drawing/2014/main" id="{2890245A-D514-4CFE-94ED-A9232BA3DFEA}"/>
              </a:ext>
            </a:extLst>
          </p:cNvPr>
          <p:cNvSpPr>
            <a:spLocks noGrp="1"/>
          </p:cNvSpPr>
          <p:nvPr>
            <p:ph type="title" idx="1"/>
          </p:nvPr>
        </p:nvSpPr>
        <p:spPr>
          <a:prstGeom prst="rect">
            <a:avLst/>
          </a:prstGeom>
          <a:noFill/>
          <a:ln w="0">
            <a:noFill/>
          </a:ln>
        </p:spPr>
        <p:txBody>
          <a:bodyPr lIns="0" tIns="0" rIns="0" bIns="0">
            <a:noAutofit/>
          </a:bodyPr>
          <a:lstStyle>
            <a:defPPr>
              <a:defRPr sz="3300" b="0">
                <a:solidFill>
                  <a:schemeClr val="tx1"/>
                </a:solidFill>
                <a:latin typeface="Georgia"/>
                <a:ea typeface="Georgia"/>
                <a:cs typeface="Georgia"/>
              </a:defRPr>
            </a:defPPr>
            <a:lvl1pPr>
              <a:defRPr sz="3300" b="0">
                <a:solidFill>
                  <a:schemeClr val="tx1"/>
                </a:solidFill>
                <a:latin typeface="Georgia"/>
                <a:ea typeface="Georgia"/>
                <a:cs typeface="Georgia"/>
              </a:defRPr>
            </a:lvl1pPr>
            <a:lvl2pPr>
              <a:defRPr sz="3300" b="0">
                <a:solidFill>
                  <a:schemeClr val="tx1"/>
                </a:solidFill>
                <a:latin typeface="Georgia"/>
                <a:ea typeface="Georgia"/>
                <a:cs typeface="Georgia"/>
              </a:defRPr>
            </a:lvl2pPr>
            <a:lvl3pPr>
              <a:defRPr sz="3300" b="0">
                <a:solidFill>
                  <a:schemeClr val="tx1"/>
                </a:solidFill>
                <a:latin typeface="Georgia"/>
                <a:ea typeface="Georgia"/>
                <a:cs typeface="Georgia"/>
              </a:defRPr>
            </a:lvl3pPr>
            <a:lvl4pPr>
              <a:defRPr sz="3300" b="0">
                <a:solidFill>
                  <a:schemeClr val="tx1"/>
                </a:solidFill>
                <a:latin typeface="Georgia"/>
                <a:ea typeface="Georgia"/>
                <a:cs typeface="Georgia"/>
              </a:defRPr>
            </a:lvl4pPr>
            <a:lvl5pPr>
              <a:defRPr sz="3300" b="0">
                <a:solidFill>
                  <a:schemeClr val="tx1"/>
                </a:solidFill>
                <a:latin typeface="Georgia"/>
                <a:ea typeface="Georgia"/>
                <a:cs typeface="Georgia"/>
              </a:defRPr>
            </a:lvl5pPr>
            <a:lvl6pPr>
              <a:defRPr sz="3300" b="0">
                <a:solidFill>
                  <a:schemeClr val="tx1"/>
                </a:solidFill>
                <a:latin typeface="Georgia"/>
                <a:ea typeface="Georgia"/>
                <a:cs typeface="Georgia"/>
              </a:defRPr>
            </a:lvl6pPr>
            <a:lvl7pPr>
              <a:defRPr sz="3300" b="0">
                <a:solidFill>
                  <a:schemeClr val="tx1"/>
                </a:solidFill>
                <a:latin typeface="Georgia"/>
                <a:ea typeface="Georgia"/>
                <a:cs typeface="Georgia"/>
              </a:defRPr>
            </a:lvl7pPr>
            <a:lvl8pPr>
              <a:defRPr sz="3300" b="0">
                <a:solidFill>
                  <a:schemeClr val="tx1"/>
                </a:solidFill>
                <a:latin typeface="Georgia"/>
                <a:ea typeface="Georgia"/>
                <a:cs typeface="Georgia"/>
              </a:defRPr>
            </a:lvl8pPr>
            <a:lvl9pPr>
              <a:defRPr sz="3300" b="0">
                <a:solidFill>
                  <a:schemeClr val="tx1"/>
                </a:solidFill>
                <a:latin typeface="Georgia"/>
                <a:ea typeface="Georgia"/>
                <a:cs typeface="Georgia"/>
              </a:defRPr>
            </a:lvl9pPr>
          </a:lstStyle>
          <a:p>
            <a:pPr marL="0" indent="0">
              <a:buNone/>
              <a:defRPr sz="3300" b="0">
                <a:solidFill>
                  <a:schemeClr val="tx1"/>
                </a:solidFill>
                <a:latin typeface="Georgia"/>
                <a:ea typeface="Georgia"/>
                <a:cs typeface="Georgia"/>
              </a:defRPr>
            </a:pPr>
            <a:r>
              <a:rPr sz="3300"/>
              <a:t>The Temple points toward Easter</a:t>
            </a:r>
          </a:p>
        </p:txBody>
      </p:sp>
      <p:sp>
        <p:nvSpPr>
          <p:cNvPr id="4" name="Main point">
            <a:extLst>
              <a:ext uri="{FF2B5EF4-FFF2-40B4-BE49-F238E27FC236}">
                <a16:creationId xmlns:a16="http://schemas.microsoft.com/office/drawing/2014/main" id="{7FAD8F65-C44E-4C7F-AA0C-28F969E6670A}"/>
              </a:ext>
            </a:extLst>
          </p:cNvPr>
          <p:cNvSpPr>
            <a:spLocks noGrp="1"/>
          </p:cNvSpPr>
          <p:nvPr>
            <p:ph type="body" idx="2"/>
          </p:nvPr>
        </p:nvSpPr>
        <p:spPr>
          <a:prstGeom prst="rect">
            <a:avLst/>
          </a:prstGeom>
          <a:noFill/>
          <a:ln w="0">
            <a:noFill/>
          </a:ln>
        </p:spPr>
        <p:txBody>
          <a:bodyPr lIns="0" tIns="0" rIns="0" bIns="0">
            <a:noAutofit/>
          </a:bodyPr>
          <a:lstStyle>
            <a:defPPr>
              <a:defRPr sz="2400" b="0">
                <a:solidFill>
                  <a:schemeClr val="tx1"/>
                </a:solidFill>
                <a:latin typeface="Georgia"/>
                <a:ea typeface="Georgia"/>
                <a:cs typeface="Georgia"/>
              </a:defRPr>
            </a:defPPr>
            <a:lvl1pPr>
              <a:defRPr sz="2400" b="0">
                <a:solidFill>
                  <a:schemeClr val="tx1"/>
                </a:solidFill>
                <a:latin typeface="Georgia"/>
                <a:ea typeface="Georgia"/>
                <a:cs typeface="Georgia"/>
              </a:defRPr>
            </a:lvl1pPr>
            <a:lvl2pPr>
              <a:defRPr sz="2400" b="0">
                <a:solidFill>
                  <a:schemeClr val="tx1"/>
                </a:solidFill>
                <a:latin typeface="Georgia"/>
                <a:ea typeface="Georgia"/>
                <a:cs typeface="Georgia"/>
              </a:defRPr>
            </a:lvl2pPr>
            <a:lvl3pPr>
              <a:defRPr sz="2400" b="0">
                <a:solidFill>
                  <a:schemeClr val="tx1"/>
                </a:solidFill>
                <a:latin typeface="Georgia"/>
                <a:ea typeface="Georgia"/>
                <a:cs typeface="Georgia"/>
              </a:defRPr>
            </a:lvl3pPr>
            <a:lvl4pPr>
              <a:defRPr sz="2400" b="0">
                <a:solidFill>
                  <a:schemeClr val="tx1"/>
                </a:solidFill>
                <a:latin typeface="Georgia"/>
                <a:ea typeface="Georgia"/>
                <a:cs typeface="Georgia"/>
              </a:defRPr>
            </a:lvl4pPr>
            <a:lvl5pPr>
              <a:defRPr sz="2400" b="0">
                <a:solidFill>
                  <a:schemeClr val="tx1"/>
                </a:solidFill>
                <a:latin typeface="Georgia"/>
                <a:ea typeface="Georgia"/>
                <a:cs typeface="Georgia"/>
              </a:defRPr>
            </a:lvl5pPr>
            <a:lvl6pPr>
              <a:defRPr sz="2400" b="0">
                <a:solidFill>
                  <a:schemeClr val="tx1"/>
                </a:solidFill>
                <a:latin typeface="Georgia"/>
                <a:ea typeface="Georgia"/>
                <a:cs typeface="Georgia"/>
              </a:defRPr>
            </a:lvl6pPr>
            <a:lvl7pPr>
              <a:defRPr sz="2400" b="0">
                <a:solidFill>
                  <a:schemeClr val="tx1"/>
                </a:solidFill>
                <a:latin typeface="Georgia"/>
                <a:ea typeface="Georgia"/>
                <a:cs typeface="Georgia"/>
              </a:defRPr>
            </a:lvl7pPr>
            <a:lvl8pPr>
              <a:defRPr sz="2400" b="0">
                <a:solidFill>
                  <a:schemeClr val="tx1"/>
                </a:solidFill>
                <a:latin typeface="Georgia"/>
                <a:ea typeface="Georgia"/>
                <a:cs typeface="Georgia"/>
              </a:defRPr>
            </a:lvl8pPr>
            <a:lvl9pPr>
              <a:defRPr sz="2400" b="0">
                <a:solidFill>
                  <a:schemeClr val="tx1"/>
                </a:solidFill>
                <a:latin typeface="Georgia"/>
                <a:ea typeface="Georgia"/>
                <a:cs typeface="Georgia"/>
              </a:defRPr>
            </a:lvl9pPr>
          </a:lstStyle>
          <a:p>
            <a:pPr marL="0" indent="0">
              <a:buNone/>
              <a:defRPr sz="2400" b="0">
                <a:solidFill>
                  <a:schemeClr val="tx1"/>
                </a:solidFill>
                <a:latin typeface="Georgia"/>
                <a:ea typeface="Georgia"/>
                <a:cs typeface="Georgia"/>
              </a:defRPr>
            </a:pPr>
            <a:r>
              <a:rPr sz="2400"/>
              <a:t>The Finding anticipates Christ’s Passion and Resurrection.</a:t>
            </a:r>
          </a:p>
        </p:txBody>
      </p:sp>
      <p:sp>
        <p:nvSpPr>
          <p:cNvPr id="5" name="Teaching body">
            <a:extLst>
              <a:ext uri="{FF2B5EF4-FFF2-40B4-BE49-F238E27FC236}">
                <a16:creationId xmlns:a16="http://schemas.microsoft.com/office/drawing/2014/main" id="{8B17087D-298E-49B9-8F49-1A62B77EB693}"/>
              </a:ext>
            </a:extLst>
          </p:cNvPr>
          <p:cNvSpPr>
            <a:spLocks noGrp="1"/>
          </p:cNvSpPr>
          <p:nvPr>
            <p:ph type="body" idx="3"/>
          </p:nvPr>
        </p:nvSpPr>
        <p:spPr>
          <a:prstGeom prst="rect">
            <a:avLst/>
          </a:prstGeom>
          <a:noFill/>
          <a:ln w="0">
            <a:noFill/>
          </a:ln>
        </p:spPr>
        <p:txBody>
          <a:bodyPr lIns="0" tIns="0" rIns="0" bIns="0">
            <a:noAutofit/>
          </a:bodyPr>
          <a:lstStyle>
            <a:defPPr>
              <a:defRPr sz="2025" b="0">
                <a:solidFill>
                  <a:schemeClr val="tx1"/>
                </a:solidFill>
                <a:latin typeface="Arial"/>
                <a:ea typeface="Arial"/>
                <a:cs typeface="Arial"/>
              </a:defRPr>
            </a:defPPr>
            <a:lvl1pPr>
              <a:defRPr sz="2025" b="0">
                <a:solidFill>
                  <a:schemeClr val="tx1"/>
                </a:solidFill>
                <a:latin typeface="Arial"/>
                <a:ea typeface="Arial"/>
                <a:cs typeface="Arial"/>
              </a:defRPr>
            </a:lvl1pPr>
            <a:lvl2pPr>
              <a:defRPr sz="2025" b="0">
                <a:solidFill>
                  <a:schemeClr val="tx1"/>
                </a:solidFill>
                <a:latin typeface="Arial"/>
                <a:ea typeface="Arial"/>
                <a:cs typeface="Arial"/>
              </a:defRPr>
            </a:lvl2pPr>
            <a:lvl3pPr>
              <a:defRPr sz="2025" b="0">
                <a:solidFill>
                  <a:schemeClr val="tx1"/>
                </a:solidFill>
                <a:latin typeface="Arial"/>
                <a:ea typeface="Arial"/>
                <a:cs typeface="Arial"/>
              </a:defRPr>
            </a:lvl3pPr>
            <a:lvl4pPr>
              <a:defRPr sz="2025" b="0">
                <a:solidFill>
                  <a:schemeClr val="tx1"/>
                </a:solidFill>
                <a:latin typeface="Arial"/>
                <a:ea typeface="Arial"/>
                <a:cs typeface="Arial"/>
              </a:defRPr>
            </a:lvl4pPr>
            <a:lvl5pPr>
              <a:defRPr sz="2025" b="0">
                <a:solidFill>
                  <a:schemeClr val="tx1"/>
                </a:solidFill>
                <a:latin typeface="Arial"/>
                <a:ea typeface="Arial"/>
                <a:cs typeface="Arial"/>
              </a:defRPr>
            </a:lvl5pPr>
            <a:lvl6pPr>
              <a:defRPr sz="2025" b="0">
                <a:solidFill>
                  <a:schemeClr val="tx1"/>
                </a:solidFill>
                <a:latin typeface="Arial"/>
                <a:ea typeface="Arial"/>
                <a:cs typeface="Arial"/>
              </a:defRPr>
            </a:lvl6pPr>
            <a:lvl7pPr>
              <a:defRPr sz="2025" b="0">
                <a:solidFill>
                  <a:schemeClr val="tx1"/>
                </a:solidFill>
                <a:latin typeface="Arial"/>
                <a:ea typeface="Arial"/>
                <a:cs typeface="Arial"/>
              </a:defRPr>
            </a:lvl7pPr>
            <a:lvl8pPr>
              <a:defRPr sz="2025" b="0">
                <a:solidFill>
                  <a:schemeClr val="tx1"/>
                </a:solidFill>
                <a:latin typeface="Arial"/>
                <a:ea typeface="Arial"/>
                <a:cs typeface="Arial"/>
              </a:defRPr>
            </a:lvl8pPr>
            <a:lvl9pPr>
              <a:defRPr sz="2025" b="0">
                <a:solidFill>
                  <a:schemeClr val="tx1"/>
                </a:solidFill>
                <a:latin typeface="Arial"/>
                <a:ea typeface="Arial"/>
                <a:cs typeface="Arial"/>
              </a:defRPr>
            </a:lvl9pPr>
          </a:lstStyle>
          <a:p>
            <a:pPr marL="0" indent="0">
              <a:buNone/>
              <a:defRPr sz="2025" b="0">
                <a:solidFill>
                  <a:schemeClr val="tx1"/>
                </a:solidFill>
                <a:latin typeface="Arial"/>
                <a:ea typeface="Arial"/>
                <a:cs typeface="Arial"/>
              </a:defRPr>
            </a:pPr>
            <a:r>
              <a:rPr sz="2025"/>
              <a:t>Jerusalem and Passover</a:t>
            </a:r>
          </a:p>
          <a:p>
            <a:pPr marL="0" indent="0">
              <a:buNone/>
              <a:defRPr sz="2025" b="0">
                <a:solidFill>
                  <a:schemeClr val="tx1"/>
                </a:solidFill>
                <a:latin typeface="Arial"/>
                <a:ea typeface="Arial"/>
                <a:cs typeface="Arial"/>
              </a:defRPr>
            </a:pPr>
            <a:r>
              <a:rPr sz="2025"/>
              <a:t>The Temple</a:t>
            </a:r>
          </a:p>
          <a:p>
            <a:pPr marL="0" indent="0">
              <a:buNone/>
              <a:defRPr sz="2025" b="0">
                <a:solidFill>
                  <a:schemeClr val="tx1"/>
                </a:solidFill>
                <a:latin typeface="Arial"/>
                <a:ea typeface="Arial"/>
                <a:cs typeface="Arial"/>
              </a:defRPr>
            </a:pPr>
            <a:r>
              <a:rPr sz="2025"/>
              <a:t>Sorrowful separation</a:t>
            </a:r>
          </a:p>
          <a:p>
            <a:pPr marL="0" indent="0">
              <a:buNone/>
              <a:defRPr sz="2025" b="0">
                <a:solidFill>
                  <a:schemeClr val="tx1"/>
                </a:solidFill>
                <a:latin typeface="Arial"/>
                <a:ea typeface="Arial"/>
                <a:cs typeface="Arial"/>
              </a:defRPr>
            </a:pPr>
            <a:r>
              <a:rPr sz="2025"/>
              <a:t>Finding Jesus after three days</a:t>
            </a:r>
          </a:p>
        </p:txBody>
      </p:sp>
      <p:sp>
        <p:nvSpPr>
          <p:cNvPr id="6" name="Source heading">
            <a:extLst>
              <a:ext uri="{FF2B5EF4-FFF2-40B4-BE49-F238E27FC236}">
                <a16:creationId xmlns:a16="http://schemas.microsoft.com/office/drawing/2014/main" id="{ABD98A14-971C-4B9A-96D8-3CE09A695940}"/>
              </a:ext>
            </a:extLst>
          </p:cNvPr>
          <p:cNvSpPr>
            <a:spLocks noGrp="1"/>
          </p:cNvSpPr>
          <p:nvPr>
            <p:ph type="body" idx="4"/>
          </p:nvPr>
        </p:nvSpPr>
        <p:spPr>
          <a:prstGeom prst="rect">
            <a:avLst/>
          </a:prstGeom>
          <a:noFill/>
          <a:ln w="0">
            <a:noFill/>
          </a:ln>
        </p:spPr>
        <p:txBody>
          <a:bodyPr lIns="0" tIns="0" rIns="0" bIns="0">
            <a:noAutofit/>
          </a:bodyPr>
          <a:lstStyle>
            <a:defPPr>
              <a:defRPr sz="1275" b="1">
                <a:solidFill>
                  <a:schemeClr val="tx1"/>
                </a:solidFill>
                <a:latin typeface="Arial"/>
                <a:ea typeface="Arial"/>
                <a:cs typeface="Arial"/>
              </a:defRPr>
            </a:defPPr>
            <a:lvl1pPr>
              <a:defRPr sz="1275" b="1">
                <a:solidFill>
                  <a:schemeClr val="tx1"/>
                </a:solidFill>
                <a:latin typeface="Arial"/>
                <a:ea typeface="Arial"/>
                <a:cs typeface="Arial"/>
              </a:defRPr>
            </a:lvl1pPr>
            <a:lvl2pPr>
              <a:defRPr sz="1275" b="1">
                <a:solidFill>
                  <a:schemeClr val="tx1"/>
                </a:solidFill>
                <a:latin typeface="Arial"/>
                <a:ea typeface="Arial"/>
                <a:cs typeface="Arial"/>
              </a:defRPr>
            </a:lvl2pPr>
            <a:lvl3pPr>
              <a:defRPr sz="1275" b="1">
                <a:solidFill>
                  <a:schemeClr val="tx1"/>
                </a:solidFill>
                <a:latin typeface="Arial"/>
                <a:ea typeface="Arial"/>
                <a:cs typeface="Arial"/>
              </a:defRPr>
            </a:lvl3pPr>
            <a:lvl4pPr>
              <a:defRPr sz="1275" b="1">
                <a:solidFill>
                  <a:schemeClr val="tx1"/>
                </a:solidFill>
                <a:latin typeface="Arial"/>
                <a:ea typeface="Arial"/>
                <a:cs typeface="Arial"/>
              </a:defRPr>
            </a:lvl4pPr>
            <a:lvl5pPr>
              <a:defRPr sz="1275" b="1">
                <a:solidFill>
                  <a:schemeClr val="tx1"/>
                </a:solidFill>
                <a:latin typeface="Arial"/>
                <a:ea typeface="Arial"/>
                <a:cs typeface="Arial"/>
              </a:defRPr>
            </a:lvl5pPr>
            <a:lvl6pPr>
              <a:defRPr sz="1275" b="1">
                <a:solidFill>
                  <a:schemeClr val="tx1"/>
                </a:solidFill>
                <a:latin typeface="Arial"/>
                <a:ea typeface="Arial"/>
                <a:cs typeface="Arial"/>
              </a:defRPr>
            </a:lvl6pPr>
            <a:lvl7pPr>
              <a:defRPr sz="1275" b="1">
                <a:solidFill>
                  <a:schemeClr val="tx1"/>
                </a:solidFill>
                <a:latin typeface="Arial"/>
                <a:ea typeface="Arial"/>
                <a:cs typeface="Arial"/>
              </a:defRPr>
            </a:lvl7pPr>
            <a:lvl8pPr>
              <a:defRPr sz="1275" b="1">
                <a:solidFill>
                  <a:schemeClr val="tx1"/>
                </a:solidFill>
                <a:latin typeface="Arial"/>
                <a:ea typeface="Arial"/>
                <a:cs typeface="Arial"/>
              </a:defRPr>
            </a:lvl8pPr>
            <a:lvl9pPr>
              <a:defRPr sz="1275" b="1">
                <a:solidFill>
                  <a:schemeClr val="tx1"/>
                </a:solidFill>
                <a:latin typeface="Arial"/>
                <a:ea typeface="Arial"/>
                <a:cs typeface="Arial"/>
              </a:defRPr>
            </a:lvl9pPr>
          </a:lstStyle>
          <a:p>
            <a:pPr marL="0" indent="0">
              <a:buNone/>
              <a:defRPr sz="1275" b="1">
                <a:solidFill>
                  <a:schemeClr val="tx1"/>
                </a:solidFill>
                <a:latin typeface="Arial"/>
                <a:ea typeface="Arial"/>
                <a:cs typeface="Arial"/>
              </a:defRPr>
            </a:pPr>
            <a:r>
              <a:rPr sz="1275"/>
              <a:t>FOR REFLECTION</a:t>
            </a:r>
          </a:p>
        </p:txBody>
      </p:sp>
      <p:sp>
        <p:nvSpPr>
          <p:cNvPr id="7" name="Source excerpt">
            <a:extLst>
              <a:ext uri="{FF2B5EF4-FFF2-40B4-BE49-F238E27FC236}">
                <a16:creationId xmlns:a16="http://schemas.microsoft.com/office/drawing/2014/main" id="{98343456-79F1-4584-BA4E-63B2AECA0BE6}"/>
              </a:ext>
            </a:extLst>
          </p:cNvPr>
          <p:cNvSpPr>
            <a:spLocks noGrp="1"/>
          </p:cNvSpPr>
          <p:nvPr>
            <p:ph type="body" idx="5"/>
          </p:nvPr>
        </p:nvSpPr>
        <p:spPr>
          <a:xfrm>
            <a:off x="8562975" y="2876550"/>
            <a:ext cx="2943225" cy="2000250"/>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marL="0" indent="0">
              <a:buNone/>
              <a:defRPr sz="1875" b="0">
                <a:solidFill>
                  <a:schemeClr val="tx1"/>
                </a:solidFill>
                <a:latin typeface="Georgia"/>
                <a:ea typeface="Georgia"/>
                <a:cs typeface="Georgia"/>
              </a:defRPr>
            </a:pPr>
            <a:r>
              <a:rPr sz="1875"/>
              <a:t>How does the Father’s mission shape Jesus’ life?</a:t>
            </a:r>
          </a:p>
        </p:txBody>
      </p:sp>
      <p:sp>
        <p:nvSpPr>
          <p:cNvPr id="8" name="Source citation">
            <a:extLst>
              <a:ext uri="{FF2B5EF4-FFF2-40B4-BE49-F238E27FC236}">
                <a16:creationId xmlns:a16="http://schemas.microsoft.com/office/drawing/2014/main" id="{587E3031-D80C-4CA7-AD4F-0D9EE0B97B9D}"/>
              </a:ext>
            </a:extLst>
          </p:cNvPr>
          <p:cNvSpPr>
            <a:spLocks noGrp="1"/>
          </p:cNvSpPr>
          <p:nvPr>
            <p:ph type="body" idx="6"/>
          </p:nvPr>
        </p:nvSpPr>
        <p:spPr>
          <a:prstGeom prst="rect">
            <a:avLst/>
          </a:prstGeom>
          <a:noFill/>
          <a:ln w="0">
            <a:noFill/>
          </a:ln>
        </p:spPr>
        <p:txBody>
          <a:bodyPr lIns="0" tIns="0" rIns="0" bIns="0">
            <a:noAutofit/>
          </a:bodyPr>
          <a:lstStyle>
            <a:defPPr>
              <a:defRPr sz="1425" b="0">
                <a:solidFill>
                  <a:schemeClr val="tx1"/>
                </a:solidFill>
                <a:latin typeface="Arial"/>
                <a:ea typeface="Arial"/>
                <a:cs typeface="Arial"/>
              </a:defRPr>
            </a:defPPr>
            <a:lvl1pPr>
              <a:defRPr sz="1425" b="0">
                <a:solidFill>
                  <a:schemeClr val="tx1"/>
                </a:solidFill>
                <a:latin typeface="Arial"/>
                <a:ea typeface="Arial"/>
                <a:cs typeface="Arial"/>
              </a:defRPr>
            </a:lvl1pPr>
            <a:lvl2pPr>
              <a:defRPr sz="1425" b="0">
                <a:solidFill>
                  <a:schemeClr val="tx1"/>
                </a:solidFill>
                <a:latin typeface="Arial"/>
                <a:ea typeface="Arial"/>
                <a:cs typeface="Arial"/>
              </a:defRPr>
            </a:lvl2pPr>
            <a:lvl3pPr>
              <a:defRPr sz="1425" b="0">
                <a:solidFill>
                  <a:schemeClr val="tx1"/>
                </a:solidFill>
                <a:latin typeface="Arial"/>
                <a:ea typeface="Arial"/>
                <a:cs typeface="Arial"/>
              </a:defRPr>
            </a:lvl3pPr>
            <a:lvl4pPr>
              <a:defRPr sz="1425" b="0">
                <a:solidFill>
                  <a:schemeClr val="tx1"/>
                </a:solidFill>
                <a:latin typeface="Arial"/>
                <a:ea typeface="Arial"/>
                <a:cs typeface="Arial"/>
              </a:defRPr>
            </a:lvl4pPr>
            <a:lvl5pPr>
              <a:defRPr sz="1425" b="0">
                <a:solidFill>
                  <a:schemeClr val="tx1"/>
                </a:solidFill>
                <a:latin typeface="Arial"/>
                <a:ea typeface="Arial"/>
                <a:cs typeface="Arial"/>
              </a:defRPr>
            </a:lvl5pPr>
            <a:lvl6pPr>
              <a:defRPr sz="1425" b="0">
                <a:solidFill>
                  <a:schemeClr val="tx1"/>
                </a:solidFill>
                <a:latin typeface="Arial"/>
                <a:ea typeface="Arial"/>
                <a:cs typeface="Arial"/>
              </a:defRPr>
            </a:lvl6pPr>
            <a:lvl7pPr>
              <a:defRPr sz="1425" b="0">
                <a:solidFill>
                  <a:schemeClr val="tx1"/>
                </a:solidFill>
                <a:latin typeface="Arial"/>
                <a:ea typeface="Arial"/>
                <a:cs typeface="Arial"/>
              </a:defRPr>
            </a:lvl7pPr>
            <a:lvl8pPr>
              <a:defRPr sz="1425" b="0">
                <a:solidFill>
                  <a:schemeClr val="tx1"/>
                </a:solidFill>
                <a:latin typeface="Arial"/>
                <a:ea typeface="Arial"/>
                <a:cs typeface="Arial"/>
              </a:defRPr>
            </a:lvl8pPr>
            <a:lvl9pPr>
              <a:defRPr sz="1425" b="0">
                <a:solidFill>
                  <a:schemeClr val="tx1"/>
                </a:solidFill>
                <a:latin typeface="Arial"/>
                <a:ea typeface="Arial"/>
                <a:cs typeface="Arial"/>
              </a:defRPr>
            </a:lvl9pPr>
          </a:lstStyle>
          <a:p>
            <a:pPr marL="0" indent="0">
              <a:buNone/>
              <a:defRPr sz="1425" b="0">
                <a:solidFill>
                  <a:schemeClr val="tx1"/>
                </a:solidFill>
                <a:latin typeface="Arial"/>
                <a:ea typeface="Arial"/>
                <a:cs typeface="Arial"/>
              </a:defRPr>
            </a:pPr>
            <a:r>
              <a:rPr sz="1425"/>
              <a:t>Luke 2:41–46</a:t>
            </a:r>
          </a:p>
          <a:p>
            <a:pPr marL="0" indent="0">
              <a:buNone/>
              <a:defRPr sz="1425" b="0">
                <a:solidFill>
                  <a:schemeClr val="tx1"/>
                </a:solidFill>
                <a:latin typeface="Arial"/>
                <a:ea typeface="Arial"/>
                <a:cs typeface="Arial"/>
              </a:defRPr>
            </a:pPr>
            <a:r>
              <a:rPr sz="1425"/>
              <a:t>Luke 9:22, 9:51</a:t>
            </a:r>
          </a:p>
          <a:p>
            <a:pPr marL="0" indent="0">
              <a:buNone/>
              <a:defRPr sz="1425" b="0">
                <a:solidFill>
                  <a:schemeClr val="tx1"/>
                </a:solidFill>
                <a:latin typeface="Arial"/>
                <a:ea typeface="Arial"/>
                <a:cs typeface="Arial"/>
              </a:defRPr>
            </a:pPr>
            <a:r>
              <a:rPr sz="1425"/>
              <a:t>CCC 534</a:t>
            </a:r>
          </a:p>
        </p:txBody>
      </p:sp>
    </p:spTree>
    <p:extLst>
      <p:ext uri="{BB962C8B-B14F-4D97-AF65-F5344CB8AC3E}">
        <p14:creationId xmlns:p14="http://schemas.microsoft.com/office/powerpoint/2010/main" val="451372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61389D28-D16B-4D0C-8D4B-E970CE9D4FC4}"/>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FRATERNITY &amp; INTERCESSIONS</a:t>
            </a:r>
          </a:p>
        </p:txBody>
      </p:sp>
      <p:sp>
        <p:nvSpPr>
          <p:cNvPr id="3" name="Slide title">
            <a:extLst>
              <a:ext uri="{FF2B5EF4-FFF2-40B4-BE49-F238E27FC236}">
                <a16:creationId xmlns:a16="http://schemas.microsoft.com/office/drawing/2014/main" id="{693B41FF-B5FC-49BA-B4B2-A0B91C62BA19}"/>
              </a:ext>
            </a:extLst>
          </p:cNvPr>
          <p:cNvSpPr>
            <a:spLocks noGrp="1"/>
          </p:cNvSpPr>
          <p:nvPr>
            <p:ph type="title" idx="1"/>
          </p:nvPr>
        </p:nvSpPr>
        <p:spPr>
          <a:prstGeom prst="rect">
            <a:avLst/>
          </a:prstGeom>
          <a:noFill/>
          <a:ln w="0">
            <a:noFill/>
          </a:ln>
        </p:spPr>
        <p:txBody>
          <a:bodyPr lIns="0" tIns="0" rIns="0" bIns="0">
            <a:noAutofit/>
          </a:bodyPr>
          <a:lstStyle>
            <a:defPPr>
              <a:defRPr sz="3225" b="0">
                <a:solidFill>
                  <a:schemeClr val="tx1"/>
                </a:solidFill>
                <a:latin typeface="Georgia"/>
                <a:ea typeface="Georgia"/>
                <a:cs typeface="Georgia"/>
              </a:defRPr>
            </a:defPPr>
            <a:lvl1pPr>
              <a:defRPr sz="3225" b="0">
                <a:solidFill>
                  <a:schemeClr val="tx1"/>
                </a:solidFill>
                <a:latin typeface="Georgia"/>
                <a:ea typeface="Georgia"/>
                <a:cs typeface="Georgia"/>
              </a:defRPr>
            </a:lvl1pPr>
            <a:lvl2pPr>
              <a:defRPr sz="3225" b="0">
                <a:solidFill>
                  <a:schemeClr val="tx1"/>
                </a:solidFill>
                <a:latin typeface="Georgia"/>
                <a:ea typeface="Georgia"/>
                <a:cs typeface="Georgia"/>
              </a:defRPr>
            </a:lvl2pPr>
            <a:lvl3pPr>
              <a:defRPr sz="3225" b="0">
                <a:solidFill>
                  <a:schemeClr val="tx1"/>
                </a:solidFill>
                <a:latin typeface="Georgia"/>
                <a:ea typeface="Georgia"/>
                <a:cs typeface="Georgia"/>
              </a:defRPr>
            </a:lvl3pPr>
            <a:lvl4pPr>
              <a:defRPr sz="3225" b="0">
                <a:solidFill>
                  <a:schemeClr val="tx1"/>
                </a:solidFill>
                <a:latin typeface="Georgia"/>
                <a:ea typeface="Georgia"/>
                <a:cs typeface="Georgia"/>
              </a:defRPr>
            </a:lvl4pPr>
            <a:lvl5pPr>
              <a:defRPr sz="3225" b="0">
                <a:solidFill>
                  <a:schemeClr val="tx1"/>
                </a:solidFill>
                <a:latin typeface="Georgia"/>
                <a:ea typeface="Georgia"/>
                <a:cs typeface="Georgia"/>
              </a:defRPr>
            </a:lvl5pPr>
            <a:lvl6pPr>
              <a:defRPr sz="3225" b="0">
                <a:solidFill>
                  <a:schemeClr val="tx1"/>
                </a:solidFill>
                <a:latin typeface="Georgia"/>
                <a:ea typeface="Georgia"/>
                <a:cs typeface="Georgia"/>
              </a:defRPr>
            </a:lvl6pPr>
            <a:lvl7pPr>
              <a:defRPr sz="3225" b="0">
                <a:solidFill>
                  <a:schemeClr val="tx1"/>
                </a:solidFill>
                <a:latin typeface="Georgia"/>
                <a:ea typeface="Georgia"/>
                <a:cs typeface="Georgia"/>
              </a:defRPr>
            </a:lvl7pPr>
            <a:lvl8pPr>
              <a:defRPr sz="3225" b="0">
                <a:solidFill>
                  <a:schemeClr val="tx1"/>
                </a:solidFill>
                <a:latin typeface="Georgia"/>
                <a:ea typeface="Georgia"/>
                <a:cs typeface="Georgia"/>
              </a:defRPr>
            </a:lvl8pPr>
            <a:lvl9pPr>
              <a:defRPr sz="3225" b="0">
                <a:solidFill>
                  <a:schemeClr val="tx1"/>
                </a:solidFill>
                <a:latin typeface="Georgia"/>
                <a:ea typeface="Georgia"/>
                <a:cs typeface="Georgia"/>
              </a:defRPr>
            </a:lvl9pPr>
          </a:lstStyle>
          <a:p>
            <a:pPr marL="0" indent="0">
              <a:buNone/>
              <a:defRPr sz="3225" b="0">
                <a:solidFill>
                  <a:schemeClr val="tx1"/>
                </a:solidFill>
                <a:latin typeface="Georgia"/>
                <a:ea typeface="Georgia"/>
                <a:cs typeface="Georgia"/>
              </a:defRPr>
            </a:pPr>
            <a:r>
              <a:rPr sz="3225"/>
              <a:t>Faithful presence for one another</a:t>
            </a:r>
          </a:p>
        </p:txBody>
      </p:sp>
      <p:sp>
        <p:nvSpPr>
          <p:cNvPr id="4" name="Discussion guidance">
            <a:extLst>
              <a:ext uri="{FF2B5EF4-FFF2-40B4-BE49-F238E27FC236}">
                <a16:creationId xmlns:a16="http://schemas.microsoft.com/office/drawing/2014/main" id="{B1E2CAB3-CE5B-4AEF-BBC5-5FA611C3AEEA}"/>
              </a:ext>
            </a:extLst>
          </p:cNvPr>
          <p:cNvSpPr>
            <a:spLocks noGrp="1"/>
          </p:cNvSpPr>
          <p:nvPr>
            <p:ph type="body" idx="2"/>
          </p:nvPr>
        </p:nvSpPr>
        <p:spPr>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marL="0" indent="0">
              <a:buNone/>
              <a:defRPr sz="1875" b="0">
                <a:solidFill>
                  <a:schemeClr val="tx1"/>
                </a:solidFill>
                <a:latin typeface="Arial"/>
                <a:ea typeface="Arial"/>
                <a:cs typeface="Arial"/>
              </a:defRPr>
            </a:pPr>
            <a:r>
              <a:rPr sz="1875"/>
              <a:t>Groups of two or three. Sharing is voluntary.</a:t>
            </a:r>
          </a:p>
        </p:txBody>
      </p:sp>
      <p:sp>
        <p:nvSpPr>
          <p:cNvPr id="5" name="Question number 0">
            <a:extLst>
              <a:ext uri="{FF2B5EF4-FFF2-40B4-BE49-F238E27FC236}">
                <a16:creationId xmlns:a16="http://schemas.microsoft.com/office/drawing/2014/main" id="{BE19DA9B-798E-405B-AC69-195249FCED57}"/>
              </a:ext>
            </a:extLst>
          </p:cNvPr>
          <p:cNvSpPr>
            <a:spLocks noGrp="1"/>
          </p:cNvSpPr>
          <p:nvPr>
            <p:ph type="body" idx="3"/>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01</a:t>
            </a:r>
          </a:p>
        </p:txBody>
      </p:sp>
      <p:sp>
        <p:nvSpPr>
          <p:cNvPr id="6" name="Discussion question 0">
            <a:extLst>
              <a:ext uri="{FF2B5EF4-FFF2-40B4-BE49-F238E27FC236}">
                <a16:creationId xmlns:a16="http://schemas.microsoft.com/office/drawing/2014/main" id="{0C25171A-184A-466A-B2E9-877631921DF7}"/>
              </a:ext>
            </a:extLst>
          </p:cNvPr>
          <p:cNvSpPr>
            <a:spLocks noGrp="1"/>
          </p:cNvSpPr>
          <p:nvPr>
            <p:ph type="body" idx="4"/>
          </p:nvPr>
        </p:nvSpPr>
        <p:spPr>
          <a:prstGeom prst="rect">
            <a:avLst/>
          </a:prstGeom>
          <a:noFill/>
          <a:ln w="0">
            <a:noFill/>
          </a:ln>
        </p:spPr>
        <p:txBody>
          <a:bodyPr lIns="0" tIns="0" rIns="0" bIns="0">
            <a:noAutofit/>
          </a:bodyPr>
          <a:lstStyle>
            <a:defPPr>
              <a:defRPr sz="2175" b="0">
                <a:solidFill>
                  <a:schemeClr val="tx1"/>
                </a:solidFill>
                <a:latin typeface="Arial"/>
                <a:ea typeface="Arial"/>
                <a:cs typeface="Arial"/>
              </a:defRPr>
            </a:defPPr>
            <a:lvl1pPr>
              <a:defRPr sz="2175" b="0">
                <a:solidFill>
                  <a:schemeClr val="tx1"/>
                </a:solidFill>
                <a:latin typeface="Arial"/>
                <a:ea typeface="Arial"/>
                <a:cs typeface="Arial"/>
              </a:defRPr>
            </a:lvl1pPr>
            <a:lvl2pPr>
              <a:defRPr sz="2175" b="0">
                <a:solidFill>
                  <a:schemeClr val="tx1"/>
                </a:solidFill>
                <a:latin typeface="Arial"/>
                <a:ea typeface="Arial"/>
                <a:cs typeface="Arial"/>
              </a:defRPr>
            </a:lvl2pPr>
            <a:lvl3pPr>
              <a:defRPr sz="2175" b="0">
                <a:solidFill>
                  <a:schemeClr val="tx1"/>
                </a:solidFill>
                <a:latin typeface="Arial"/>
                <a:ea typeface="Arial"/>
                <a:cs typeface="Arial"/>
              </a:defRPr>
            </a:lvl3pPr>
            <a:lvl4pPr>
              <a:defRPr sz="2175" b="0">
                <a:solidFill>
                  <a:schemeClr val="tx1"/>
                </a:solidFill>
                <a:latin typeface="Arial"/>
                <a:ea typeface="Arial"/>
                <a:cs typeface="Arial"/>
              </a:defRPr>
            </a:lvl4pPr>
            <a:lvl5pPr>
              <a:defRPr sz="2175" b="0">
                <a:solidFill>
                  <a:schemeClr val="tx1"/>
                </a:solidFill>
                <a:latin typeface="Arial"/>
                <a:ea typeface="Arial"/>
                <a:cs typeface="Arial"/>
              </a:defRPr>
            </a:lvl5pPr>
            <a:lvl6pPr>
              <a:defRPr sz="2175" b="0">
                <a:solidFill>
                  <a:schemeClr val="tx1"/>
                </a:solidFill>
                <a:latin typeface="Arial"/>
                <a:ea typeface="Arial"/>
                <a:cs typeface="Arial"/>
              </a:defRPr>
            </a:lvl6pPr>
            <a:lvl7pPr>
              <a:defRPr sz="2175" b="0">
                <a:solidFill>
                  <a:schemeClr val="tx1"/>
                </a:solidFill>
                <a:latin typeface="Arial"/>
                <a:ea typeface="Arial"/>
                <a:cs typeface="Arial"/>
              </a:defRPr>
            </a:lvl7pPr>
            <a:lvl8pPr>
              <a:defRPr sz="2175" b="0">
                <a:solidFill>
                  <a:schemeClr val="tx1"/>
                </a:solidFill>
                <a:latin typeface="Arial"/>
                <a:ea typeface="Arial"/>
                <a:cs typeface="Arial"/>
              </a:defRPr>
            </a:lvl8pPr>
            <a:lvl9pPr>
              <a:defRPr sz="2175" b="0">
                <a:solidFill>
                  <a:schemeClr val="tx1"/>
                </a:solidFill>
                <a:latin typeface="Arial"/>
                <a:ea typeface="Arial"/>
                <a:cs typeface="Arial"/>
              </a:defRPr>
            </a:lvl9pPr>
          </a:lstStyle>
          <a:p>
            <a:pPr marL="0" indent="0">
              <a:buNone/>
              <a:defRPr sz="2175" b="0">
                <a:solidFill>
                  <a:schemeClr val="tx1"/>
                </a:solidFill>
                <a:latin typeface="Arial"/>
                <a:ea typeface="Arial"/>
                <a:cs typeface="Arial"/>
              </a:defRPr>
            </a:pPr>
            <a:r>
              <a:rPr sz="2175"/>
              <a:t>What duty or burden do you want to entrust to the Father?</a:t>
            </a:r>
          </a:p>
        </p:txBody>
      </p:sp>
      <p:sp>
        <p:nvSpPr>
          <p:cNvPr id="7" name="Question number 1">
            <a:extLst>
              <a:ext uri="{FF2B5EF4-FFF2-40B4-BE49-F238E27FC236}">
                <a16:creationId xmlns:a16="http://schemas.microsoft.com/office/drawing/2014/main" id="{9BAA3806-0A53-4FCA-ACED-76A4CA979F1E}"/>
              </a:ext>
            </a:extLst>
          </p:cNvPr>
          <p:cNvSpPr>
            <a:spLocks noGrp="1"/>
          </p:cNvSpPr>
          <p:nvPr>
            <p:ph type="body" idx="5"/>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02</a:t>
            </a:r>
          </a:p>
        </p:txBody>
      </p:sp>
      <p:sp>
        <p:nvSpPr>
          <p:cNvPr id="8" name="Discussion question 1">
            <a:extLst>
              <a:ext uri="{FF2B5EF4-FFF2-40B4-BE49-F238E27FC236}">
                <a16:creationId xmlns:a16="http://schemas.microsoft.com/office/drawing/2014/main" id="{DCB8D5A5-20C9-4E14-B551-18706D7CCA06}"/>
              </a:ext>
            </a:extLst>
          </p:cNvPr>
          <p:cNvSpPr>
            <a:spLocks noGrp="1"/>
          </p:cNvSpPr>
          <p:nvPr>
            <p:ph type="body" idx="6"/>
          </p:nvPr>
        </p:nvSpPr>
        <p:spPr>
          <a:prstGeom prst="rect">
            <a:avLst/>
          </a:prstGeom>
          <a:noFill/>
          <a:ln w="0">
            <a:noFill/>
          </a:ln>
        </p:spPr>
        <p:txBody>
          <a:bodyPr lIns="0" tIns="0" rIns="0" bIns="0">
            <a:noAutofit/>
          </a:bodyPr>
          <a:lstStyle>
            <a:defPPr>
              <a:defRPr sz="2175" b="0">
                <a:solidFill>
                  <a:schemeClr val="tx1"/>
                </a:solidFill>
                <a:latin typeface="Arial"/>
                <a:ea typeface="Arial"/>
                <a:cs typeface="Arial"/>
              </a:defRPr>
            </a:defPPr>
            <a:lvl1pPr>
              <a:defRPr sz="2175" b="0">
                <a:solidFill>
                  <a:schemeClr val="tx1"/>
                </a:solidFill>
                <a:latin typeface="Arial"/>
                <a:ea typeface="Arial"/>
                <a:cs typeface="Arial"/>
              </a:defRPr>
            </a:lvl1pPr>
            <a:lvl2pPr>
              <a:defRPr sz="2175" b="0">
                <a:solidFill>
                  <a:schemeClr val="tx1"/>
                </a:solidFill>
                <a:latin typeface="Arial"/>
                <a:ea typeface="Arial"/>
                <a:cs typeface="Arial"/>
              </a:defRPr>
            </a:lvl2pPr>
            <a:lvl3pPr>
              <a:defRPr sz="2175" b="0">
                <a:solidFill>
                  <a:schemeClr val="tx1"/>
                </a:solidFill>
                <a:latin typeface="Arial"/>
                <a:ea typeface="Arial"/>
                <a:cs typeface="Arial"/>
              </a:defRPr>
            </a:lvl3pPr>
            <a:lvl4pPr>
              <a:defRPr sz="2175" b="0">
                <a:solidFill>
                  <a:schemeClr val="tx1"/>
                </a:solidFill>
                <a:latin typeface="Arial"/>
                <a:ea typeface="Arial"/>
                <a:cs typeface="Arial"/>
              </a:defRPr>
            </a:lvl4pPr>
            <a:lvl5pPr>
              <a:defRPr sz="2175" b="0">
                <a:solidFill>
                  <a:schemeClr val="tx1"/>
                </a:solidFill>
                <a:latin typeface="Arial"/>
                <a:ea typeface="Arial"/>
                <a:cs typeface="Arial"/>
              </a:defRPr>
            </a:lvl5pPr>
            <a:lvl6pPr>
              <a:defRPr sz="2175" b="0">
                <a:solidFill>
                  <a:schemeClr val="tx1"/>
                </a:solidFill>
                <a:latin typeface="Arial"/>
                <a:ea typeface="Arial"/>
                <a:cs typeface="Arial"/>
              </a:defRPr>
            </a:lvl6pPr>
            <a:lvl7pPr>
              <a:defRPr sz="2175" b="0">
                <a:solidFill>
                  <a:schemeClr val="tx1"/>
                </a:solidFill>
                <a:latin typeface="Arial"/>
                <a:ea typeface="Arial"/>
                <a:cs typeface="Arial"/>
              </a:defRPr>
            </a:lvl7pPr>
            <a:lvl8pPr>
              <a:defRPr sz="2175" b="0">
                <a:solidFill>
                  <a:schemeClr val="tx1"/>
                </a:solidFill>
                <a:latin typeface="Arial"/>
                <a:ea typeface="Arial"/>
                <a:cs typeface="Arial"/>
              </a:defRPr>
            </a:lvl8pPr>
            <a:lvl9pPr>
              <a:defRPr sz="2175" b="0">
                <a:solidFill>
                  <a:schemeClr val="tx1"/>
                </a:solidFill>
                <a:latin typeface="Arial"/>
                <a:ea typeface="Arial"/>
                <a:cs typeface="Arial"/>
              </a:defRPr>
            </a:lvl9pPr>
          </a:lstStyle>
          <a:p>
            <a:pPr marL="0" indent="0">
              <a:buNone/>
              <a:defRPr sz="2175" b="0">
                <a:solidFill>
                  <a:schemeClr val="tx1"/>
                </a:solidFill>
                <a:latin typeface="Arial"/>
                <a:ea typeface="Arial"/>
                <a:cs typeface="Arial"/>
              </a:defRPr>
            </a:pPr>
            <a:r>
              <a:rPr sz="2175"/>
              <a:t>What practical act of fidelity or service will you undertake?</a:t>
            </a:r>
          </a:p>
        </p:txBody>
      </p:sp>
      <p:sp>
        <p:nvSpPr>
          <p:cNvPr id="9" name="Question number 2">
            <a:extLst>
              <a:ext uri="{FF2B5EF4-FFF2-40B4-BE49-F238E27FC236}">
                <a16:creationId xmlns:a16="http://schemas.microsoft.com/office/drawing/2014/main" id="{D3921EB9-C910-4BF6-9AC0-92796AD695BD}"/>
              </a:ext>
            </a:extLst>
          </p:cNvPr>
          <p:cNvSpPr>
            <a:spLocks noGrp="1"/>
          </p:cNvSpPr>
          <p:nvPr>
            <p:ph type="body" idx="7"/>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r>
              <a:t>03</a:t>
            </a:r>
          </a:p>
        </p:txBody>
      </p:sp>
      <p:sp>
        <p:nvSpPr>
          <p:cNvPr id="10" name="Discussion question 2">
            <a:extLst>
              <a:ext uri="{FF2B5EF4-FFF2-40B4-BE49-F238E27FC236}">
                <a16:creationId xmlns:a16="http://schemas.microsoft.com/office/drawing/2014/main" id="{0BD3F175-75BC-4243-B4DC-B6E4911AF863}"/>
              </a:ext>
            </a:extLst>
          </p:cNvPr>
          <p:cNvSpPr>
            <a:spLocks noGrp="1"/>
          </p:cNvSpPr>
          <p:nvPr>
            <p:ph type="body" idx="8"/>
          </p:nvPr>
        </p:nvSpPr>
        <p:spPr>
          <a:prstGeom prst="rect">
            <a:avLst/>
          </a:prstGeom>
          <a:noFill/>
          <a:ln w="0">
            <a:noFill/>
          </a:ln>
        </p:spPr>
        <p:txBody>
          <a:bodyPr lIns="0" tIns="0" rIns="0" bIns="0">
            <a:noAutofit/>
          </a:bodyPr>
          <a:lstStyle>
            <a:defPPr>
              <a:defRPr sz="2175" b="0">
                <a:solidFill>
                  <a:schemeClr val="tx1"/>
                </a:solidFill>
                <a:latin typeface="Arial"/>
                <a:ea typeface="Arial"/>
                <a:cs typeface="Arial"/>
              </a:defRPr>
            </a:defPPr>
            <a:lvl1pPr>
              <a:defRPr sz="2175" b="0">
                <a:solidFill>
                  <a:schemeClr val="tx1"/>
                </a:solidFill>
                <a:latin typeface="Arial"/>
                <a:ea typeface="Arial"/>
                <a:cs typeface="Arial"/>
              </a:defRPr>
            </a:lvl1pPr>
            <a:lvl2pPr>
              <a:defRPr sz="2175" b="0">
                <a:solidFill>
                  <a:schemeClr val="tx1"/>
                </a:solidFill>
                <a:latin typeface="Arial"/>
                <a:ea typeface="Arial"/>
                <a:cs typeface="Arial"/>
              </a:defRPr>
            </a:lvl2pPr>
            <a:lvl3pPr>
              <a:defRPr sz="2175" b="0">
                <a:solidFill>
                  <a:schemeClr val="tx1"/>
                </a:solidFill>
                <a:latin typeface="Arial"/>
                <a:ea typeface="Arial"/>
                <a:cs typeface="Arial"/>
              </a:defRPr>
            </a:lvl3pPr>
            <a:lvl4pPr>
              <a:defRPr sz="2175" b="0">
                <a:solidFill>
                  <a:schemeClr val="tx1"/>
                </a:solidFill>
                <a:latin typeface="Arial"/>
                <a:ea typeface="Arial"/>
                <a:cs typeface="Arial"/>
              </a:defRPr>
            </a:lvl4pPr>
            <a:lvl5pPr>
              <a:defRPr sz="2175" b="0">
                <a:solidFill>
                  <a:schemeClr val="tx1"/>
                </a:solidFill>
                <a:latin typeface="Arial"/>
                <a:ea typeface="Arial"/>
                <a:cs typeface="Arial"/>
              </a:defRPr>
            </a:lvl5pPr>
            <a:lvl6pPr>
              <a:defRPr sz="2175" b="0">
                <a:solidFill>
                  <a:schemeClr val="tx1"/>
                </a:solidFill>
                <a:latin typeface="Arial"/>
                <a:ea typeface="Arial"/>
                <a:cs typeface="Arial"/>
              </a:defRPr>
            </a:lvl6pPr>
            <a:lvl7pPr>
              <a:defRPr sz="2175" b="0">
                <a:solidFill>
                  <a:schemeClr val="tx1"/>
                </a:solidFill>
                <a:latin typeface="Arial"/>
                <a:ea typeface="Arial"/>
                <a:cs typeface="Arial"/>
              </a:defRPr>
            </a:lvl7pPr>
            <a:lvl8pPr>
              <a:defRPr sz="2175" b="0">
                <a:solidFill>
                  <a:schemeClr val="tx1"/>
                </a:solidFill>
                <a:latin typeface="Arial"/>
                <a:ea typeface="Arial"/>
                <a:cs typeface="Arial"/>
              </a:defRPr>
            </a:lvl8pPr>
            <a:lvl9pPr>
              <a:defRPr sz="2175" b="0">
                <a:solidFill>
                  <a:schemeClr val="tx1"/>
                </a:solidFill>
                <a:latin typeface="Arial"/>
                <a:ea typeface="Arial"/>
                <a:cs typeface="Arial"/>
              </a:defRPr>
            </a:lvl9pPr>
          </a:lstStyle>
          <a:p>
            <a:pPr marL="0" indent="0">
              <a:buNone/>
              <a:defRPr sz="2175" b="0">
                <a:solidFill>
                  <a:schemeClr val="tx1"/>
                </a:solidFill>
                <a:latin typeface="Arial"/>
                <a:ea typeface="Arial"/>
                <a:cs typeface="Arial"/>
              </a:defRPr>
            </a:pPr>
            <a:r>
              <a:rPr sz="2175"/>
              <a:t>Ask a brother to remember your intention this week.</a:t>
            </a:r>
          </a:p>
        </p:txBody>
      </p:sp>
    </p:spTree>
    <p:extLst>
      <p:ext uri="{BB962C8B-B14F-4D97-AF65-F5344CB8AC3E}">
        <p14:creationId xmlns:p14="http://schemas.microsoft.com/office/powerpoint/2010/main" val="910430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D8BD66AC-F621-4770-838E-23E137900485}"/>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FORMATION</a:t>
            </a:r>
          </a:p>
        </p:txBody>
      </p:sp>
      <p:sp>
        <p:nvSpPr>
          <p:cNvPr id="3" name="Slide title">
            <a:extLst>
              <a:ext uri="{FF2B5EF4-FFF2-40B4-BE49-F238E27FC236}">
                <a16:creationId xmlns:a16="http://schemas.microsoft.com/office/drawing/2014/main" id="{2890245A-D514-4CFE-94ED-A9232BA3DFEA}"/>
              </a:ext>
            </a:extLst>
          </p:cNvPr>
          <p:cNvSpPr>
            <a:spLocks noGrp="1"/>
          </p:cNvSpPr>
          <p:nvPr>
            <p:ph type="title" idx="1"/>
          </p:nvPr>
        </p:nvSpPr>
        <p:spPr>
          <a:prstGeom prst="rect">
            <a:avLst/>
          </a:prstGeom>
          <a:noFill/>
          <a:ln w="0">
            <a:noFill/>
          </a:ln>
        </p:spPr>
        <p:txBody>
          <a:bodyPr lIns="0" tIns="0" rIns="0" bIns="0">
            <a:noAutofit/>
          </a:bodyPr>
          <a:lstStyle>
            <a:defPPr>
              <a:defRPr sz="3300" b="0">
                <a:solidFill>
                  <a:schemeClr val="tx1"/>
                </a:solidFill>
                <a:latin typeface="Georgia"/>
                <a:ea typeface="Georgia"/>
                <a:cs typeface="Georgia"/>
              </a:defRPr>
            </a:defPPr>
            <a:lvl1pPr>
              <a:defRPr sz="3300" b="0">
                <a:solidFill>
                  <a:schemeClr val="tx1"/>
                </a:solidFill>
                <a:latin typeface="Georgia"/>
                <a:ea typeface="Georgia"/>
                <a:cs typeface="Georgia"/>
              </a:defRPr>
            </a:lvl1pPr>
            <a:lvl2pPr>
              <a:defRPr sz="3300" b="0">
                <a:solidFill>
                  <a:schemeClr val="tx1"/>
                </a:solidFill>
                <a:latin typeface="Georgia"/>
                <a:ea typeface="Georgia"/>
                <a:cs typeface="Georgia"/>
              </a:defRPr>
            </a:lvl2pPr>
            <a:lvl3pPr>
              <a:defRPr sz="3300" b="0">
                <a:solidFill>
                  <a:schemeClr val="tx1"/>
                </a:solidFill>
                <a:latin typeface="Georgia"/>
                <a:ea typeface="Georgia"/>
                <a:cs typeface="Georgia"/>
              </a:defRPr>
            </a:lvl3pPr>
            <a:lvl4pPr>
              <a:defRPr sz="3300" b="0">
                <a:solidFill>
                  <a:schemeClr val="tx1"/>
                </a:solidFill>
                <a:latin typeface="Georgia"/>
                <a:ea typeface="Georgia"/>
                <a:cs typeface="Georgia"/>
              </a:defRPr>
            </a:lvl4pPr>
            <a:lvl5pPr>
              <a:defRPr sz="3300" b="0">
                <a:solidFill>
                  <a:schemeClr val="tx1"/>
                </a:solidFill>
                <a:latin typeface="Georgia"/>
                <a:ea typeface="Georgia"/>
                <a:cs typeface="Georgia"/>
              </a:defRPr>
            </a:lvl5pPr>
            <a:lvl6pPr>
              <a:defRPr sz="3300" b="0">
                <a:solidFill>
                  <a:schemeClr val="tx1"/>
                </a:solidFill>
                <a:latin typeface="Georgia"/>
                <a:ea typeface="Georgia"/>
                <a:cs typeface="Georgia"/>
              </a:defRPr>
            </a:lvl6pPr>
            <a:lvl7pPr>
              <a:defRPr sz="3300" b="0">
                <a:solidFill>
                  <a:schemeClr val="tx1"/>
                </a:solidFill>
                <a:latin typeface="Georgia"/>
                <a:ea typeface="Georgia"/>
                <a:cs typeface="Georgia"/>
              </a:defRPr>
            </a:lvl7pPr>
            <a:lvl8pPr>
              <a:defRPr sz="3300" b="0">
                <a:solidFill>
                  <a:schemeClr val="tx1"/>
                </a:solidFill>
                <a:latin typeface="Georgia"/>
                <a:ea typeface="Georgia"/>
                <a:cs typeface="Georgia"/>
              </a:defRPr>
            </a:lvl8pPr>
            <a:lvl9pPr>
              <a:defRPr sz="3300" b="0">
                <a:solidFill>
                  <a:schemeClr val="tx1"/>
                </a:solidFill>
                <a:latin typeface="Georgia"/>
                <a:ea typeface="Georgia"/>
                <a:cs typeface="Georgia"/>
              </a:defRPr>
            </a:lvl9pPr>
          </a:lstStyle>
          <a:p>
            <a:pPr marL="0" indent="0">
              <a:buNone/>
              <a:defRPr sz="3300" b="0">
                <a:solidFill>
                  <a:schemeClr val="tx1"/>
                </a:solidFill>
                <a:latin typeface="Georgia"/>
                <a:ea typeface="Georgia"/>
                <a:cs typeface="Georgia"/>
              </a:defRPr>
            </a:pPr>
            <a:r>
              <a:rPr sz="3300"/>
              <a:t>Marian Heritage: The Angelus</a:t>
            </a:r>
          </a:p>
        </p:txBody>
      </p:sp>
      <p:sp>
        <p:nvSpPr>
          <p:cNvPr id="4" name="Main point">
            <a:extLst>
              <a:ext uri="{FF2B5EF4-FFF2-40B4-BE49-F238E27FC236}">
                <a16:creationId xmlns:a16="http://schemas.microsoft.com/office/drawing/2014/main" id="{7FAD8F65-C44E-4C7F-AA0C-28F969E6670A}"/>
              </a:ext>
            </a:extLst>
          </p:cNvPr>
          <p:cNvSpPr>
            <a:spLocks noGrp="1"/>
          </p:cNvSpPr>
          <p:nvPr>
            <p:ph type="body" idx="2"/>
          </p:nvPr>
        </p:nvSpPr>
        <p:spPr>
          <a:prstGeom prst="rect">
            <a:avLst/>
          </a:prstGeom>
          <a:noFill/>
          <a:ln w="0">
            <a:noFill/>
          </a:ln>
        </p:spPr>
        <p:txBody>
          <a:bodyPr lIns="0" tIns="0" rIns="0" bIns="0">
            <a:noAutofit/>
          </a:bodyPr>
          <a:lstStyle>
            <a:defPPr>
              <a:defRPr sz="2400" b="0">
                <a:solidFill>
                  <a:schemeClr val="tx1"/>
                </a:solidFill>
                <a:latin typeface="Georgia"/>
                <a:ea typeface="Georgia"/>
                <a:cs typeface="Georgia"/>
              </a:defRPr>
            </a:defPPr>
            <a:lvl1pPr>
              <a:defRPr sz="2400" b="0">
                <a:solidFill>
                  <a:schemeClr val="tx1"/>
                </a:solidFill>
                <a:latin typeface="Georgia"/>
                <a:ea typeface="Georgia"/>
                <a:cs typeface="Georgia"/>
              </a:defRPr>
            </a:lvl1pPr>
            <a:lvl2pPr>
              <a:defRPr sz="2400" b="0">
                <a:solidFill>
                  <a:schemeClr val="tx1"/>
                </a:solidFill>
                <a:latin typeface="Georgia"/>
                <a:ea typeface="Georgia"/>
                <a:cs typeface="Georgia"/>
              </a:defRPr>
            </a:lvl2pPr>
            <a:lvl3pPr>
              <a:defRPr sz="2400" b="0">
                <a:solidFill>
                  <a:schemeClr val="tx1"/>
                </a:solidFill>
                <a:latin typeface="Georgia"/>
                <a:ea typeface="Georgia"/>
                <a:cs typeface="Georgia"/>
              </a:defRPr>
            </a:lvl3pPr>
            <a:lvl4pPr>
              <a:defRPr sz="2400" b="0">
                <a:solidFill>
                  <a:schemeClr val="tx1"/>
                </a:solidFill>
                <a:latin typeface="Georgia"/>
                <a:ea typeface="Georgia"/>
                <a:cs typeface="Georgia"/>
              </a:defRPr>
            </a:lvl4pPr>
            <a:lvl5pPr>
              <a:defRPr sz="2400" b="0">
                <a:solidFill>
                  <a:schemeClr val="tx1"/>
                </a:solidFill>
                <a:latin typeface="Georgia"/>
                <a:ea typeface="Georgia"/>
                <a:cs typeface="Georgia"/>
              </a:defRPr>
            </a:lvl5pPr>
            <a:lvl6pPr>
              <a:defRPr sz="2400" b="0">
                <a:solidFill>
                  <a:schemeClr val="tx1"/>
                </a:solidFill>
                <a:latin typeface="Georgia"/>
                <a:ea typeface="Georgia"/>
                <a:cs typeface="Georgia"/>
              </a:defRPr>
            </a:lvl6pPr>
            <a:lvl7pPr>
              <a:defRPr sz="2400" b="0">
                <a:solidFill>
                  <a:schemeClr val="tx1"/>
                </a:solidFill>
                <a:latin typeface="Georgia"/>
                <a:ea typeface="Georgia"/>
                <a:cs typeface="Georgia"/>
              </a:defRPr>
            </a:lvl7pPr>
            <a:lvl8pPr>
              <a:defRPr sz="2400" b="0">
                <a:solidFill>
                  <a:schemeClr val="tx1"/>
                </a:solidFill>
                <a:latin typeface="Georgia"/>
                <a:ea typeface="Georgia"/>
                <a:cs typeface="Georgia"/>
              </a:defRPr>
            </a:lvl8pPr>
            <a:lvl9pPr>
              <a:defRPr sz="2400" b="0">
                <a:solidFill>
                  <a:schemeClr val="tx1"/>
                </a:solidFill>
                <a:latin typeface="Georgia"/>
                <a:ea typeface="Georgia"/>
                <a:cs typeface="Georgia"/>
              </a:defRPr>
            </a:lvl9pPr>
          </a:lstStyle>
          <a:p>
            <a:pPr marL="0" indent="0">
              <a:buNone/>
              <a:defRPr sz="2400" b="0">
                <a:solidFill>
                  <a:schemeClr val="tx1"/>
                </a:solidFill>
                <a:latin typeface="Georgia"/>
                <a:ea typeface="Georgia"/>
                <a:cs typeface="Georgia"/>
              </a:defRPr>
            </a:pPr>
            <a:r>
              <a:rPr sz="2400"/>
              <a:t>A daily pause to remember the Incarnation and offer the day to God.</a:t>
            </a:r>
          </a:p>
        </p:txBody>
      </p:sp>
      <p:sp>
        <p:nvSpPr>
          <p:cNvPr id="5" name="Teaching body">
            <a:extLst>
              <a:ext uri="{FF2B5EF4-FFF2-40B4-BE49-F238E27FC236}">
                <a16:creationId xmlns:a16="http://schemas.microsoft.com/office/drawing/2014/main" id="{8B17087D-298E-49B9-8F49-1A62B77EB693}"/>
              </a:ext>
            </a:extLst>
          </p:cNvPr>
          <p:cNvSpPr>
            <a:spLocks noGrp="1"/>
          </p:cNvSpPr>
          <p:nvPr>
            <p:ph type="body" idx="3"/>
          </p:nvPr>
        </p:nvSpPr>
        <p:spPr>
          <a:prstGeom prst="rect">
            <a:avLst/>
          </a:prstGeom>
          <a:noFill/>
          <a:ln w="0">
            <a:noFill/>
          </a:ln>
        </p:spPr>
        <p:txBody>
          <a:bodyPr lIns="0" tIns="0" rIns="0" bIns="0">
            <a:noAutofit/>
          </a:bodyPr>
          <a:lstStyle>
            <a:defPPr>
              <a:defRPr sz="2025" b="0">
                <a:solidFill>
                  <a:schemeClr val="tx1"/>
                </a:solidFill>
                <a:latin typeface="Arial"/>
                <a:ea typeface="Arial"/>
                <a:cs typeface="Arial"/>
              </a:defRPr>
            </a:defPPr>
            <a:lvl1pPr>
              <a:defRPr sz="2025" b="0">
                <a:solidFill>
                  <a:schemeClr val="tx1"/>
                </a:solidFill>
                <a:latin typeface="Arial"/>
                <a:ea typeface="Arial"/>
                <a:cs typeface="Arial"/>
              </a:defRPr>
            </a:lvl1pPr>
            <a:lvl2pPr>
              <a:defRPr sz="2025" b="0">
                <a:solidFill>
                  <a:schemeClr val="tx1"/>
                </a:solidFill>
                <a:latin typeface="Arial"/>
                <a:ea typeface="Arial"/>
                <a:cs typeface="Arial"/>
              </a:defRPr>
            </a:lvl2pPr>
            <a:lvl3pPr>
              <a:defRPr sz="2025" b="0">
                <a:solidFill>
                  <a:schemeClr val="tx1"/>
                </a:solidFill>
                <a:latin typeface="Arial"/>
                <a:ea typeface="Arial"/>
                <a:cs typeface="Arial"/>
              </a:defRPr>
            </a:lvl3pPr>
            <a:lvl4pPr>
              <a:defRPr sz="2025" b="0">
                <a:solidFill>
                  <a:schemeClr val="tx1"/>
                </a:solidFill>
                <a:latin typeface="Arial"/>
                <a:ea typeface="Arial"/>
                <a:cs typeface="Arial"/>
              </a:defRPr>
            </a:lvl4pPr>
            <a:lvl5pPr>
              <a:defRPr sz="2025" b="0">
                <a:solidFill>
                  <a:schemeClr val="tx1"/>
                </a:solidFill>
                <a:latin typeface="Arial"/>
                <a:ea typeface="Arial"/>
                <a:cs typeface="Arial"/>
              </a:defRPr>
            </a:lvl5pPr>
            <a:lvl6pPr>
              <a:defRPr sz="2025" b="0">
                <a:solidFill>
                  <a:schemeClr val="tx1"/>
                </a:solidFill>
                <a:latin typeface="Arial"/>
                <a:ea typeface="Arial"/>
                <a:cs typeface="Arial"/>
              </a:defRPr>
            </a:lvl6pPr>
            <a:lvl7pPr>
              <a:defRPr sz="2025" b="0">
                <a:solidFill>
                  <a:schemeClr val="tx1"/>
                </a:solidFill>
                <a:latin typeface="Arial"/>
                <a:ea typeface="Arial"/>
                <a:cs typeface="Arial"/>
              </a:defRPr>
            </a:lvl7pPr>
            <a:lvl8pPr>
              <a:defRPr sz="2025" b="0">
                <a:solidFill>
                  <a:schemeClr val="tx1"/>
                </a:solidFill>
                <a:latin typeface="Arial"/>
                <a:ea typeface="Arial"/>
                <a:cs typeface="Arial"/>
              </a:defRPr>
            </a:lvl8pPr>
            <a:lvl9pPr>
              <a:defRPr sz="2025" b="0">
                <a:solidFill>
                  <a:schemeClr val="tx1"/>
                </a:solidFill>
                <a:latin typeface="Arial"/>
                <a:ea typeface="Arial"/>
                <a:cs typeface="Arial"/>
              </a:defRPr>
            </a:lvl9pPr>
          </a:lstStyle>
          <a:p>
            <a:pPr marL="0" indent="0">
              <a:buNone/>
              <a:defRPr sz="2025" b="0">
                <a:solidFill>
                  <a:schemeClr val="tx1"/>
                </a:solidFill>
                <a:latin typeface="Arial"/>
                <a:ea typeface="Arial"/>
                <a:cs typeface="Arial"/>
              </a:defRPr>
            </a:pPr>
            <a:r>
              <a:rPr sz="2025"/>
              <a:t>The Angelus grew from medieval Marian prayer at the evening bell.</a:t>
            </a:r>
          </a:p>
          <a:p>
            <a:pPr marL="0" indent="0">
              <a:buNone/>
              <a:defRPr sz="2100" b="0">
                <a:solidFill>
                  <a:schemeClr val="tx1"/>
                </a:solidFill>
                <a:latin typeface="Arial"/>
                <a:ea typeface="Arial"/>
                <a:cs typeface="Arial"/>
              </a:defRPr>
            </a:pPr>
            <a:endParaRPr sz="2025"/>
          </a:p>
          <a:p>
            <a:pPr marL="0" indent="0">
              <a:buNone/>
              <a:defRPr sz="2025" b="0">
                <a:solidFill>
                  <a:schemeClr val="tx1"/>
                </a:solidFill>
                <a:latin typeface="Arial"/>
                <a:ea typeface="Arial"/>
                <a:cs typeface="Arial"/>
              </a:defRPr>
            </a:pPr>
            <a:r>
              <a:rPr sz="2025"/>
              <a:t>Its prayer leads us through Christ’s Passion to the glory of His Resurrection.</a:t>
            </a:r>
          </a:p>
        </p:txBody>
      </p:sp>
      <p:sp>
        <p:nvSpPr>
          <p:cNvPr id="6" name="Source heading">
            <a:extLst>
              <a:ext uri="{FF2B5EF4-FFF2-40B4-BE49-F238E27FC236}">
                <a16:creationId xmlns:a16="http://schemas.microsoft.com/office/drawing/2014/main" id="{ABD98A14-971C-4B9A-96D8-3CE09A695940}"/>
              </a:ext>
            </a:extLst>
          </p:cNvPr>
          <p:cNvSpPr>
            <a:spLocks noGrp="1"/>
          </p:cNvSpPr>
          <p:nvPr>
            <p:ph type="body" idx="4"/>
          </p:nvPr>
        </p:nvSpPr>
        <p:spPr>
          <a:prstGeom prst="rect">
            <a:avLst/>
          </a:prstGeom>
          <a:noFill/>
          <a:ln w="0">
            <a:noFill/>
          </a:ln>
        </p:spPr>
        <p:txBody>
          <a:bodyPr lIns="0" tIns="0" rIns="0" bIns="0">
            <a:noAutofit/>
          </a:bodyPr>
          <a:lstStyle>
            <a:defPPr>
              <a:defRPr sz="1275" b="1">
                <a:solidFill>
                  <a:schemeClr val="tx1"/>
                </a:solidFill>
                <a:latin typeface="Arial"/>
                <a:ea typeface="Arial"/>
                <a:cs typeface="Arial"/>
              </a:defRPr>
            </a:defPPr>
            <a:lvl1pPr>
              <a:defRPr sz="1275" b="1">
                <a:solidFill>
                  <a:schemeClr val="tx1"/>
                </a:solidFill>
                <a:latin typeface="Arial"/>
                <a:ea typeface="Arial"/>
                <a:cs typeface="Arial"/>
              </a:defRPr>
            </a:lvl1pPr>
            <a:lvl2pPr>
              <a:defRPr sz="1275" b="1">
                <a:solidFill>
                  <a:schemeClr val="tx1"/>
                </a:solidFill>
                <a:latin typeface="Arial"/>
                <a:ea typeface="Arial"/>
                <a:cs typeface="Arial"/>
              </a:defRPr>
            </a:lvl2pPr>
            <a:lvl3pPr>
              <a:defRPr sz="1275" b="1">
                <a:solidFill>
                  <a:schemeClr val="tx1"/>
                </a:solidFill>
                <a:latin typeface="Arial"/>
                <a:ea typeface="Arial"/>
                <a:cs typeface="Arial"/>
              </a:defRPr>
            </a:lvl3pPr>
            <a:lvl4pPr>
              <a:defRPr sz="1275" b="1">
                <a:solidFill>
                  <a:schemeClr val="tx1"/>
                </a:solidFill>
                <a:latin typeface="Arial"/>
                <a:ea typeface="Arial"/>
                <a:cs typeface="Arial"/>
              </a:defRPr>
            </a:lvl4pPr>
            <a:lvl5pPr>
              <a:defRPr sz="1275" b="1">
                <a:solidFill>
                  <a:schemeClr val="tx1"/>
                </a:solidFill>
                <a:latin typeface="Arial"/>
                <a:ea typeface="Arial"/>
                <a:cs typeface="Arial"/>
              </a:defRPr>
            </a:lvl5pPr>
            <a:lvl6pPr>
              <a:defRPr sz="1275" b="1">
                <a:solidFill>
                  <a:schemeClr val="tx1"/>
                </a:solidFill>
                <a:latin typeface="Arial"/>
                <a:ea typeface="Arial"/>
                <a:cs typeface="Arial"/>
              </a:defRPr>
            </a:lvl6pPr>
            <a:lvl7pPr>
              <a:defRPr sz="1275" b="1">
                <a:solidFill>
                  <a:schemeClr val="tx1"/>
                </a:solidFill>
                <a:latin typeface="Arial"/>
                <a:ea typeface="Arial"/>
                <a:cs typeface="Arial"/>
              </a:defRPr>
            </a:lvl7pPr>
            <a:lvl8pPr>
              <a:defRPr sz="1275" b="1">
                <a:solidFill>
                  <a:schemeClr val="tx1"/>
                </a:solidFill>
                <a:latin typeface="Arial"/>
                <a:ea typeface="Arial"/>
                <a:cs typeface="Arial"/>
              </a:defRPr>
            </a:lvl8pPr>
            <a:lvl9pPr>
              <a:defRPr sz="1275" b="1">
                <a:solidFill>
                  <a:schemeClr val="tx1"/>
                </a:solidFill>
                <a:latin typeface="Arial"/>
                <a:ea typeface="Arial"/>
                <a:cs typeface="Arial"/>
              </a:defRPr>
            </a:lvl9pPr>
          </a:lstStyle>
          <a:p>
            <a:pPr marL="0" indent="0">
              <a:buNone/>
              <a:defRPr sz="1275" b="1">
                <a:solidFill>
                  <a:schemeClr val="tx1"/>
                </a:solidFill>
                <a:latin typeface="Arial"/>
                <a:ea typeface="Arial"/>
                <a:cs typeface="Arial"/>
              </a:defRPr>
            </a:pPr>
            <a:r>
              <a:rPr sz="1275"/>
              <a:t>DAILY PRACTICE</a:t>
            </a:r>
          </a:p>
        </p:txBody>
      </p:sp>
      <p:sp>
        <p:nvSpPr>
          <p:cNvPr id="7" name="Source excerpt">
            <a:extLst>
              <a:ext uri="{FF2B5EF4-FFF2-40B4-BE49-F238E27FC236}">
                <a16:creationId xmlns:a16="http://schemas.microsoft.com/office/drawing/2014/main" id="{98343456-79F1-4584-BA4E-63B2AECA0BE6}"/>
              </a:ext>
            </a:extLst>
          </p:cNvPr>
          <p:cNvSpPr>
            <a:spLocks noGrp="1"/>
          </p:cNvSpPr>
          <p:nvPr>
            <p:ph type="body" idx="5"/>
          </p:nvPr>
        </p:nvSpPr>
        <p:spPr>
          <a:xfrm>
            <a:off x="8562975" y="2876550"/>
            <a:ext cx="2943225" cy="2000250"/>
          </a:xfrm>
          <a:prstGeom prst="rect">
            <a:avLst/>
          </a:prstGeom>
          <a:noFill/>
          <a:ln w="0">
            <a:noFill/>
          </a:ln>
        </p:spPr>
        <p:txBody>
          <a:bodyPr lIns="0" tIns="0" rIns="0" bIns="0">
            <a:noAutofit/>
          </a:bodyPr>
          <a:lstStyle>
            <a:defPPr>
              <a:defRPr sz="1875" b="0">
                <a:solidFill>
                  <a:schemeClr val="tx1"/>
                </a:solidFill>
                <a:latin typeface="Georgia"/>
                <a:ea typeface="Georgia"/>
                <a:cs typeface="Georgia"/>
              </a:defRPr>
            </a:defPPr>
            <a:lvl1pPr>
              <a:defRPr sz="1875" b="0">
                <a:solidFill>
                  <a:schemeClr val="tx1"/>
                </a:solidFill>
                <a:latin typeface="Georgia"/>
                <a:ea typeface="Georgia"/>
                <a:cs typeface="Georgia"/>
              </a:defRPr>
            </a:lvl1pPr>
            <a:lvl2pPr>
              <a:defRPr sz="1875" b="0">
                <a:solidFill>
                  <a:schemeClr val="tx1"/>
                </a:solidFill>
                <a:latin typeface="Georgia"/>
                <a:ea typeface="Georgia"/>
                <a:cs typeface="Georgia"/>
              </a:defRPr>
            </a:lvl2pPr>
            <a:lvl3pPr>
              <a:defRPr sz="1875" b="0">
                <a:solidFill>
                  <a:schemeClr val="tx1"/>
                </a:solidFill>
                <a:latin typeface="Georgia"/>
                <a:ea typeface="Georgia"/>
                <a:cs typeface="Georgia"/>
              </a:defRPr>
            </a:lvl3pPr>
            <a:lvl4pPr>
              <a:defRPr sz="1875" b="0">
                <a:solidFill>
                  <a:schemeClr val="tx1"/>
                </a:solidFill>
                <a:latin typeface="Georgia"/>
                <a:ea typeface="Georgia"/>
                <a:cs typeface="Georgia"/>
              </a:defRPr>
            </a:lvl4pPr>
            <a:lvl5pPr>
              <a:defRPr sz="1875" b="0">
                <a:solidFill>
                  <a:schemeClr val="tx1"/>
                </a:solidFill>
                <a:latin typeface="Georgia"/>
                <a:ea typeface="Georgia"/>
                <a:cs typeface="Georgia"/>
              </a:defRPr>
            </a:lvl5pPr>
            <a:lvl6pPr>
              <a:defRPr sz="1875" b="0">
                <a:solidFill>
                  <a:schemeClr val="tx1"/>
                </a:solidFill>
                <a:latin typeface="Georgia"/>
                <a:ea typeface="Georgia"/>
                <a:cs typeface="Georgia"/>
              </a:defRPr>
            </a:lvl6pPr>
            <a:lvl7pPr>
              <a:defRPr sz="1875" b="0">
                <a:solidFill>
                  <a:schemeClr val="tx1"/>
                </a:solidFill>
                <a:latin typeface="Georgia"/>
                <a:ea typeface="Georgia"/>
                <a:cs typeface="Georgia"/>
              </a:defRPr>
            </a:lvl7pPr>
            <a:lvl8pPr>
              <a:defRPr sz="1875" b="0">
                <a:solidFill>
                  <a:schemeClr val="tx1"/>
                </a:solidFill>
                <a:latin typeface="Georgia"/>
                <a:ea typeface="Georgia"/>
                <a:cs typeface="Georgia"/>
              </a:defRPr>
            </a:lvl8pPr>
            <a:lvl9pPr>
              <a:defRPr sz="1875" b="0">
                <a:solidFill>
                  <a:schemeClr val="tx1"/>
                </a:solidFill>
                <a:latin typeface="Georgia"/>
                <a:ea typeface="Georgia"/>
                <a:cs typeface="Georgia"/>
              </a:defRPr>
            </a:lvl9pPr>
          </a:lstStyle>
          <a:p>
            <a:pPr marL="0" indent="0">
              <a:buNone/>
              <a:defRPr sz="1875" b="0">
                <a:solidFill>
                  <a:schemeClr val="tx1"/>
                </a:solidFill>
                <a:latin typeface="Georgia"/>
                <a:ea typeface="Georgia"/>
                <a:cs typeface="Georgia"/>
              </a:defRPr>
            </a:pPr>
            <a:r>
              <a:rPr sz="1875"/>
              <a:t>Morning, noon and evening. Begin with a noon reminder.</a:t>
            </a:r>
          </a:p>
        </p:txBody>
      </p:sp>
      <p:sp>
        <p:nvSpPr>
          <p:cNvPr id="8" name="Source citation">
            <a:extLst>
              <a:ext uri="{FF2B5EF4-FFF2-40B4-BE49-F238E27FC236}">
                <a16:creationId xmlns:a16="http://schemas.microsoft.com/office/drawing/2014/main" id="{587E3031-D80C-4CA7-AD4F-0D9EE0B97B9D}"/>
              </a:ext>
            </a:extLst>
          </p:cNvPr>
          <p:cNvSpPr>
            <a:spLocks noGrp="1"/>
          </p:cNvSpPr>
          <p:nvPr>
            <p:ph type="body" idx="6"/>
          </p:nvPr>
        </p:nvSpPr>
        <p:spPr>
          <a:prstGeom prst="rect">
            <a:avLst/>
          </a:prstGeom>
          <a:noFill/>
          <a:ln w="0">
            <a:noFill/>
          </a:ln>
        </p:spPr>
        <p:txBody>
          <a:bodyPr lIns="0" tIns="0" rIns="0" bIns="0">
            <a:noAutofit/>
          </a:bodyPr>
          <a:lstStyle>
            <a:defPPr>
              <a:defRPr sz="1425" b="0">
                <a:solidFill>
                  <a:schemeClr val="tx1"/>
                </a:solidFill>
                <a:latin typeface="Arial"/>
                <a:ea typeface="Arial"/>
                <a:cs typeface="Arial"/>
              </a:defRPr>
            </a:defPPr>
            <a:lvl1pPr>
              <a:defRPr sz="1425" b="0">
                <a:solidFill>
                  <a:schemeClr val="tx1"/>
                </a:solidFill>
                <a:latin typeface="Arial"/>
                <a:ea typeface="Arial"/>
                <a:cs typeface="Arial"/>
              </a:defRPr>
            </a:lvl1pPr>
            <a:lvl2pPr>
              <a:defRPr sz="1425" b="0">
                <a:solidFill>
                  <a:schemeClr val="tx1"/>
                </a:solidFill>
                <a:latin typeface="Arial"/>
                <a:ea typeface="Arial"/>
                <a:cs typeface="Arial"/>
              </a:defRPr>
            </a:lvl2pPr>
            <a:lvl3pPr>
              <a:defRPr sz="1425" b="0">
                <a:solidFill>
                  <a:schemeClr val="tx1"/>
                </a:solidFill>
                <a:latin typeface="Arial"/>
                <a:ea typeface="Arial"/>
                <a:cs typeface="Arial"/>
              </a:defRPr>
            </a:lvl3pPr>
            <a:lvl4pPr>
              <a:defRPr sz="1425" b="0">
                <a:solidFill>
                  <a:schemeClr val="tx1"/>
                </a:solidFill>
                <a:latin typeface="Arial"/>
                <a:ea typeface="Arial"/>
                <a:cs typeface="Arial"/>
              </a:defRPr>
            </a:lvl4pPr>
            <a:lvl5pPr>
              <a:defRPr sz="1425" b="0">
                <a:solidFill>
                  <a:schemeClr val="tx1"/>
                </a:solidFill>
                <a:latin typeface="Arial"/>
                <a:ea typeface="Arial"/>
                <a:cs typeface="Arial"/>
              </a:defRPr>
            </a:lvl5pPr>
            <a:lvl6pPr>
              <a:defRPr sz="1425" b="0">
                <a:solidFill>
                  <a:schemeClr val="tx1"/>
                </a:solidFill>
                <a:latin typeface="Arial"/>
                <a:ea typeface="Arial"/>
                <a:cs typeface="Arial"/>
              </a:defRPr>
            </a:lvl6pPr>
            <a:lvl7pPr>
              <a:defRPr sz="1425" b="0">
                <a:solidFill>
                  <a:schemeClr val="tx1"/>
                </a:solidFill>
                <a:latin typeface="Arial"/>
                <a:ea typeface="Arial"/>
                <a:cs typeface="Arial"/>
              </a:defRPr>
            </a:lvl7pPr>
            <a:lvl8pPr>
              <a:defRPr sz="1425" b="0">
                <a:solidFill>
                  <a:schemeClr val="tx1"/>
                </a:solidFill>
                <a:latin typeface="Arial"/>
                <a:ea typeface="Arial"/>
                <a:cs typeface="Arial"/>
              </a:defRPr>
            </a:lvl8pPr>
            <a:lvl9pPr>
              <a:defRPr sz="1425" b="0">
                <a:solidFill>
                  <a:schemeClr val="tx1"/>
                </a:solidFill>
                <a:latin typeface="Arial"/>
                <a:ea typeface="Arial"/>
                <a:cs typeface="Arial"/>
              </a:defRPr>
            </a:lvl9pPr>
          </a:lstStyle>
          <a:p>
            <a:pPr marL="0" indent="0">
              <a:buNone/>
              <a:defRPr sz="1425" b="0">
                <a:solidFill>
                  <a:schemeClr val="tx1"/>
                </a:solidFill>
                <a:latin typeface="Arial"/>
                <a:ea typeface="Arial"/>
                <a:cs typeface="Arial"/>
              </a:defRPr>
            </a:pPr>
            <a:r>
              <a:rPr sz="1425"/>
              <a:t>Marialis Cultus 41</a:t>
            </a:r>
          </a:p>
          <a:p>
            <a:pPr marL="0" indent="0">
              <a:buNone/>
              <a:defRPr sz="1425" b="0">
                <a:solidFill>
                  <a:schemeClr val="tx1"/>
                </a:solidFill>
                <a:latin typeface="Arial"/>
                <a:ea typeface="Arial"/>
                <a:cs typeface="Arial"/>
              </a:defRPr>
            </a:pPr>
            <a:r>
              <a:rPr sz="1425"/>
              <a:t>Directory on Popular Piety</a:t>
            </a:r>
          </a:p>
          <a:p>
            <a:pPr marL="0" indent="0">
              <a:buNone/>
              <a:defRPr sz="1425" b="0">
                <a:solidFill>
                  <a:schemeClr val="tx1"/>
                </a:solidFill>
                <a:latin typeface="Arial"/>
                <a:ea typeface="Arial"/>
                <a:cs typeface="Arial"/>
              </a:defRPr>
            </a:pPr>
            <a:r>
              <a:rPr sz="1425"/>
              <a:t>195–196</a:t>
            </a:r>
          </a:p>
        </p:txBody>
      </p:sp>
    </p:spTree>
    <p:extLst>
      <p:ext uri="{BB962C8B-B14F-4D97-AF65-F5344CB8AC3E}">
        <p14:creationId xmlns:p14="http://schemas.microsoft.com/office/powerpoint/2010/main" val="1903934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theme">
            <a:extLst>
              <a:ext uri="{FF2B5EF4-FFF2-40B4-BE49-F238E27FC236}">
                <a16:creationId xmlns:a16="http://schemas.microsoft.com/office/drawing/2014/main" id="{87BE74FE-CE87-4187-9049-D28A253139E4}"/>
              </a:ext>
            </a:extLst>
          </p:cNvPr>
          <p:cNvSpPr>
            <a:spLocks noGrp="1"/>
          </p:cNvSpPr>
          <p:nvPr>
            <p:ph type="body"/>
          </p:nvPr>
        </p:nvSpPr>
        <p:spPr>
          <a:prstGeom prst="rect">
            <a:avLst/>
          </a:prstGeom>
          <a:noFill/>
          <a:ln w="0">
            <a:noFill/>
          </a:ln>
        </p:spPr>
        <p:txBody>
          <a:bodyPr lIns="0" tIns="0" rIns="0" bIns="0">
            <a:noAutofit/>
          </a:bodyPr>
          <a:lstStyle>
            <a:defPPr>
              <a:defRPr sz="1500" b="1">
                <a:solidFill>
                  <a:schemeClr val="accent2"/>
                </a:solidFill>
                <a:latin typeface="Arial"/>
                <a:ea typeface="Arial"/>
                <a:cs typeface="Arial"/>
              </a:defRPr>
            </a:defPPr>
            <a:lvl1pPr>
              <a:defRPr sz="1500" b="1">
                <a:solidFill>
                  <a:schemeClr val="accent2"/>
                </a:solidFill>
                <a:latin typeface="Arial"/>
                <a:ea typeface="Arial"/>
                <a:cs typeface="Arial"/>
              </a:defRPr>
            </a:lvl1pPr>
            <a:lvl2pPr>
              <a:defRPr sz="1500" b="1">
                <a:solidFill>
                  <a:schemeClr val="accent2"/>
                </a:solidFill>
                <a:latin typeface="Arial"/>
                <a:ea typeface="Arial"/>
                <a:cs typeface="Arial"/>
              </a:defRPr>
            </a:lvl2pPr>
            <a:lvl3pPr>
              <a:defRPr sz="1500" b="1">
                <a:solidFill>
                  <a:schemeClr val="accent2"/>
                </a:solidFill>
                <a:latin typeface="Arial"/>
                <a:ea typeface="Arial"/>
                <a:cs typeface="Arial"/>
              </a:defRPr>
            </a:lvl3pPr>
            <a:lvl4pPr>
              <a:defRPr sz="1500" b="1">
                <a:solidFill>
                  <a:schemeClr val="accent2"/>
                </a:solidFill>
                <a:latin typeface="Arial"/>
                <a:ea typeface="Arial"/>
                <a:cs typeface="Arial"/>
              </a:defRPr>
            </a:lvl4pPr>
            <a:lvl5pPr>
              <a:defRPr sz="1500" b="1">
                <a:solidFill>
                  <a:schemeClr val="accent2"/>
                </a:solidFill>
                <a:latin typeface="Arial"/>
                <a:ea typeface="Arial"/>
                <a:cs typeface="Arial"/>
              </a:defRPr>
            </a:lvl5pPr>
            <a:lvl6pPr>
              <a:defRPr sz="1500" b="1">
                <a:solidFill>
                  <a:schemeClr val="accent2"/>
                </a:solidFill>
                <a:latin typeface="Arial"/>
                <a:ea typeface="Arial"/>
                <a:cs typeface="Arial"/>
              </a:defRPr>
            </a:lvl6pPr>
            <a:lvl7pPr>
              <a:defRPr sz="1500" b="1">
                <a:solidFill>
                  <a:schemeClr val="accent2"/>
                </a:solidFill>
                <a:latin typeface="Arial"/>
                <a:ea typeface="Arial"/>
                <a:cs typeface="Arial"/>
              </a:defRPr>
            </a:lvl7pPr>
            <a:lvl8pPr>
              <a:defRPr sz="1500" b="1">
                <a:solidFill>
                  <a:schemeClr val="accent2"/>
                </a:solidFill>
                <a:latin typeface="Arial"/>
                <a:ea typeface="Arial"/>
                <a:cs typeface="Arial"/>
              </a:defRPr>
            </a:lvl8pPr>
            <a:lvl9pPr>
              <a:defRPr sz="1500" b="1">
                <a:solidFill>
                  <a:schemeClr val="accent2"/>
                </a:solidFill>
                <a:latin typeface="Arial"/>
                <a:ea typeface="Arial"/>
                <a:cs typeface="Arial"/>
              </a:defRPr>
            </a:lvl9pPr>
          </a:lstStyle>
          <a:p>
            <a:pPr marL="0" indent="0">
              <a:buNone/>
              <a:defRPr sz="1500" b="1">
                <a:solidFill>
                  <a:schemeClr val="accent2"/>
                </a:solidFill>
                <a:latin typeface="Arial"/>
                <a:ea typeface="Arial"/>
                <a:cs typeface="Arial"/>
              </a:defRPr>
            </a:pPr>
            <a:r>
              <a:t>PRAYER TOGETHER</a:t>
            </a:r>
          </a:p>
        </p:txBody>
      </p:sp>
      <p:sp>
        <p:nvSpPr>
          <p:cNvPr id="3" name="Section title">
            <a:extLst>
              <a:ext uri="{FF2B5EF4-FFF2-40B4-BE49-F238E27FC236}">
                <a16:creationId xmlns:a16="http://schemas.microsoft.com/office/drawing/2014/main" id="{0913A7C1-4428-4FE6-99DC-B79D0D9C5378}"/>
              </a:ext>
            </a:extLst>
          </p:cNvPr>
          <p:cNvSpPr>
            <a:spLocks noGrp="1"/>
          </p:cNvSpPr>
          <p:nvPr>
            <p:ph type="title" idx="1"/>
          </p:nvPr>
        </p:nvSpPr>
        <p:spPr>
          <a:prstGeom prst="rect">
            <a:avLst/>
          </a:prstGeom>
          <a:noFill/>
          <a:ln w="0">
            <a:noFill/>
          </a:ln>
        </p:spPr>
        <p:txBody>
          <a:bodyPr lIns="0" tIns="0" rIns="0" bIns="0">
            <a:noAutofit/>
          </a:bodyPr>
          <a:lstStyle>
            <a:defPPr>
              <a:defRPr sz="4500" b="0">
                <a:solidFill>
                  <a:schemeClr val="lt1"/>
                </a:solidFill>
                <a:latin typeface="Georgia"/>
                <a:ea typeface="Georgia"/>
                <a:cs typeface="Georgia"/>
              </a:defRPr>
            </a:defPPr>
            <a:lvl1pPr>
              <a:defRPr sz="4500" b="0">
                <a:solidFill>
                  <a:schemeClr val="lt1"/>
                </a:solidFill>
                <a:latin typeface="Georgia"/>
                <a:ea typeface="Georgia"/>
                <a:cs typeface="Georgia"/>
              </a:defRPr>
            </a:lvl1pPr>
            <a:lvl2pPr>
              <a:defRPr sz="4500" b="0">
                <a:solidFill>
                  <a:schemeClr val="lt1"/>
                </a:solidFill>
                <a:latin typeface="Georgia"/>
                <a:ea typeface="Georgia"/>
                <a:cs typeface="Georgia"/>
              </a:defRPr>
            </a:lvl2pPr>
            <a:lvl3pPr>
              <a:defRPr sz="4500" b="0">
                <a:solidFill>
                  <a:schemeClr val="lt1"/>
                </a:solidFill>
                <a:latin typeface="Georgia"/>
                <a:ea typeface="Georgia"/>
                <a:cs typeface="Georgia"/>
              </a:defRPr>
            </a:lvl3pPr>
            <a:lvl4pPr>
              <a:defRPr sz="4500" b="0">
                <a:solidFill>
                  <a:schemeClr val="lt1"/>
                </a:solidFill>
                <a:latin typeface="Georgia"/>
                <a:ea typeface="Georgia"/>
                <a:cs typeface="Georgia"/>
              </a:defRPr>
            </a:lvl4pPr>
            <a:lvl5pPr>
              <a:defRPr sz="4500" b="0">
                <a:solidFill>
                  <a:schemeClr val="lt1"/>
                </a:solidFill>
                <a:latin typeface="Georgia"/>
                <a:ea typeface="Georgia"/>
                <a:cs typeface="Georgia"/>
              </a:defRPr>
            </a:lvl5pPr>
            <a:lvl6pPr>
              <a:defRPr sz="4500" b="0">
                <a:solidFill>
                  <a:schemeClr val="lt1"/>
                </a:solidFill>
                <a:latin typeface="Georgia"/>
                <a:ea typeface="Georgia"/>
                <a:cs typeface="Georgia"/>
              </a:defRPr>
            </a:lvl6pPr>
            <a:lvl7pPr>
              <a:defRPr sz="4500" b="0">
                <a:solidFill>
                  <a:schemeClr val="lt1"/>
                </a:solidFill>
                <a:latin typeface="Georgia"/>
                <a:ea typeface="Georgia"/>
                <a:cs typeface="Georgia"/>
              </a:defRPr>
            </a:lvl7pPr>
            <a:lvl8pPr>
              <a:defRPr sz="4500" b="0">
                <a:solidFill>
                  <a:schemeClr val="lt1"/>
                </a:solidFill>
                <a:latin typeface="Georgia"/>
                <a:ea typeface="Georgia"/>
                <a:cs typeface="Georgia"/>
              </a:defRPr>
            </a:lvl8pPr>
            <a:lvl9pPr>
              <a:defRPr sz="4500" b="0">
                <a:solidFill>
                  <a:schemeClr val="lt1"/>
                </a:solidFill>
                <a:latin typeface="Georgia"/>
                <a:ea typeface="Georgia"/>
                <a:cs typeface="Georgia"/>
              </a:defRPr>
            </a:lvl9pPr>
          </a:lstStyle>
          <a:p>
            <a:pPr marL="0" indent="0">
              <a:buNone/>
              <a:defRPr sz="4500" b="0">
                <a:solidFill>
                  <a:schemeClr val="lt1"/>
                </a:solidFill>
                <a:latin typeface="Georgia"/>
                <a:ea typeface="Georgia"/>
                <a:cs typeface="Georgia"/>
              </a:defRPr>
            </a:pPr>
            <a:r>
              <a:rPr sz="4500"/>
              <a:t>The Angelus</a:t>
            </a:r>
          </a:p>
        </p:txBody>
      </p:sp>
      <p:sp>
        <p:nvSpPr>
          <p:cNvPr id="4" name="Introduction">
            <a:extLst>
              <a:ext uri="{FF2B5EF4-FFF2-40B4-BE49-F238E27FC236}">
                <a16:creationId xmlns:a16="http://schemas.microsoft.com/office/drawing/2014/main" id="{002FEE65-0150-4CF0-9072-4C4556986865}"/>
              </a:ext>
            </a:extLst>
          </p:cNvPr>
          <p:cNvSpPr>
            <a:spLocks noGrp="1"/>
          </p:cNvSpPr>
          <p:nvPr>
            <p:ph type="body" idx="2"/>
          </p:nvPr>
        </p:nvSpPr>
        <p:spPr>
          <a:xfrm>
            <a:off x="685800" y="3819525"/>
            <a:ext cx="9810750" cy="1524000"/>
          </a:xfrm>
          <a:prstGeom prst="rect">
            <a:avLst/>
          </a:prstGeom>
          <a:noFill/>
          <a:ln w="0">
            <a:noFill/>
          </a:ln>
        </p:spPr>
        <p:txBody>
          <a:bodyPr lIns="0" tIns="0" rIns="0" bIns="0">
            <a:noAutofit/>
          </a:bodyPr>
          <a:lstStyle>
            <a:defPPr>
              <a:defRPr sz="2250" b="0">
                <a:solidFill>
                  <a:schemeClr val="accent3"/>
                </a:solidFill>
                <a:latin typeface="Arial"/>
                <a:ea typeface="Arial"/>
                <a:cs typeface="Arial"/>
              </a:defRPr>
            </a:defPPr>
            <a:lvl1pPr>
              <a:defRPr sz="2250" b="0">
                <a:solidFill>
                  <a:schemeClr val="accent3"/>
                </a:solidFill>
                <a:latin typeface="Arial"/>
                <a:ea typeface="Arial"/>
                <a:cs typeface="Arial"/>
              </a:defRPr>
            </a:lvl1pPr>
            <a:lvl2pPr>
              <a:defRPr sz="2250" b="0">
                <a:solidFill>
                  <a:schemeClr val="accent3"/>
                </a:solidFill>
                <a:latin typeface="Arial"/>
                <a:ea typeface="Arial"/>
                <a:cs typeface="Arial"/>
              </a:defRPr>
            </a:lvl2pPr>
            <a:lvl3pPr>
              <a:defRPr sz="2250" b="0">
                <a:solidFill>
                  <a:schemeClr val="accent3"/>
                </a:solidFill>
                <a:latin typeface="Arial"/>
                <a:ea typeface="Arial"/>
                <a:cs typeface="Arial"/>
              </a:defRPr>
            </a:lvl3pPr>
            <a:lvl4pPr>
              <a:defRPr sz="2250" b="0">
                <a:solidFill>
                  <a:schemeClr val="accent3"/>
                </a:solidFill>
                <a:latin typeface="Arial"/>
                <a:ea typeface="Arial"/>
                <a:cs typeface="Arial"/>
              </a:defRPr>
            </a:lvl4pPr>
            <a:lvl5pPr>
              <a:defRPr sz="2250" b="0">
                <a:solidFill>
                  <a:schemeClr val="accent3"/>
                </a:solidFill>
                <a:latin typeface="Arial"/>
                <a:ea typeface="Arial"/>
                <a:cs typeface="Arial"/>
              </a:defRPr>
            </a:lvl5pPr>
            <a:lvl6pPr>
              <a:defRPr sz="2250" b="0">
                <a:solidFill>
                  <a:schemeClr val="accent3"/>
                </a:solidFill>
                <a:latin typeface="Arial"/>
                <a:ea typeface="Arial"/>
                <a:cs typeface="Arial"/>
              </a:defRPr>
            </a:lvl6pPr>
            <a:lvl7pPr>
              <a:defRPr sz="2250" b="0">
                <a:solidFill>
                  <a:schemeClr val="accent3"/>
                </a:solidFill>
                <a:latin typeface="Arial"/>
                <a:ea typeface="Arial"/>
                <a:cs typeface="Arial"/>
              </a:defRPr>
            </a:lvl7pPr>
            <a:lvl8pPr>
              <a:defRPr sz="2250" b="0">
                <a:solidFill>
                  <a:schemeClr val="accent3"/>
                </a:solidFill>
                <a:latin typeface="Arial"/>
                <a:ea typeface="Arial"/>
                <a:cs typeface="Arial"/>
              </a:defRPr>
            </a:lvl8pPr>
            <a:lvl9pPr>
              <a:defRPr sz="2250" b="0">
                <a:solidFill>
                  <a:schemeClr val="accent3"/>
                </a:solidFill>
                <a:latin typeface="Arial"/>
                <a:ea typeface="Arial"/>
                <a:cs typeface="Arial"/>
              </a:defRPr>
            </a:lvl9pPr>
          </a:lstStyle>
          <a:p>
            <a:pPr marL="0" indent="0">
              <a:buNone/>
              <a:defRPr sz="2250" b="0">
                <a:solidFill>
                  <a:schemeClr val="accent3"/>
                </a:solidFill>
                <a:latin typeface="Arial"/>
                <a:ea typeface="Arial"/>
                <a:cs typeface="Arial"/>
              </a:defRPr>
            </a:pPr>
            <a:r>
              <a:rPr sz="2250"/>
              <a:t>Open the Marian Heritage handout to section 6.</a:t>
            </a:r>
          </a:p>
          <a:p>
            <a:pPr marL="0" indent="0">
              <a:buNone/>
              <a:defRPr sz="2250" b="0">
                <a:solidFill>
                  <a:schemeClr val="accent3"/>
                </a:solidFill>
                <a:latin typeface="Arial"/>
                <a:ea typeface="Arial"/>
                <a:cs typeface="Arial"/>
              </a:defRPr>
            </a:pPr>
            <a:endParaRPr sz="2250"/>
          </a:p>
          <a:p>
            <a:pPr marL="0" indent="0">
              <a:buNone/>
              <a:defRPr sz="2250" b="0">
                <a:solidFill>
                  <a:schemeClr val="accent3"/>
                </a:solidFill>
                <a:latin typeface="Arial"/>
                <a:ea typeface="Arial"/>
                <a:cs typeface="Arial"/>
              </a:defRPr>
            </a:pPr>
            <a:r>
              <a:rPr sz="2250"/>
              <a:t>Join in the responses and each full Hail Mary.</a:t>
            </a:r>
          </a:p>
        </p:txBody>
      </p:sp>
    </p:spTree>
    <p:extLst>
      <p:ext uri="{BB962C8B-B14F-4D97-AF65-F5344CB8AC3E}">
        <p14:creationId xmlns:p14="http://schemas.microsoft.com/office/powerpoint/2010/main" val="75899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61389D28-D16B-4D0C-8D4B-E970CE9D4FC4}"/>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1"/>
                </a:solidFill>
                <a:latin typeface="Arial"/>
                <a:ea typeface="Arial"/>
                <a:cs typeface="Arial"/>
              </a:defRPr>
            </a:defPPr>
            <a:lvl1pPr>
              <a:defRPr sz="1350" b="1">
                <a:solidFill>
                  <a:schemeClr val="accent1"/>
                </a:solidFill>
                <a:latin typeface="Arial"/>
                <a:ea typeface="Arial"/>
                <a:cs typeface="Arial"/>
              </a:defRPr>
            </a:lvl1pPr>
            <a:lvl2pPr>
              <a:defRPr sz="1350" b="1">
                <a:solidFill>
                  <a:schemeClr val="accent1"/>
                </a:solidFill>
                <a:latin typeface="Arial"/>
                <a:ea typeface="Arial"/>
                <a:cs typeface="Arial"/>
              </a:defRPr>
            </a:lvl2pPr>
            <a:lvl3pPr>
              <a:defRPr sz="1350" b="1">
                <a:solidFill>
                  <a:schemeClr val="accent1"/>
                </a:solidFill>
                <a:latin typeface="Arial"/>
                <a:ea typeface="Arial"/>
                <a:cs typeface="Arial"/>
              </a:defRPr>
            </a:lvl3pPr>
            <a:lvl4pPr>
              <a:defRPr sz="1350" b="1">
                <a:solidFill>
                  <a:schemeClr val="accent1"/>
                </a:solidFill>
                <a:latin typeface="Arial"/>
                <a:ea typeface="Arial"/>
                <a:cs typeface="Arial"/>
              </a:defRPr>
            </a:lvl4pPr>
            <a:lvl5pPr>
              <a:defRPr sz="1350" b="1">
                <a:solidFill>
                  <a:schemeClr val="accent1"/>
                </a:solidFill>
                <a:latin typeface="Arial"/>
                <a:ea typeface="Arial"/>
                <a:cs typeface="Arial"/>
              </a:defRPr>
            </a:lvl5pPr>
            <a:lvl6pPr>
              <a:defRPr sz="1350" b="1">
                <a:solidFill>
                  <a:schemeClr val="accent1"/>
                </a:solidFill>
                <a:latin typeface="Arial"/>
                <a:ea typeface="Arial"/>
                <a:cs typeface="Arial"/>
              </a:defRPr>
            </a:lvl6pPr>
            <a:lvl7pPr>
              <a:defRPr sz="1350" b="1">
                <a:solidFill>
                  <a:schemeClr val="accent1"/>
                </a:solidFill>
                <a:latin typeface="Arial"/>
                <a:ea typeface="Arial"/>
                <a:cs typeface="Arial"/>
              </a:defRPr>
            </a:lvl7pPr>
            <a:lvl8pPr>
              <a:defRPr sz="1350" b="1">
                <a:solidFill>
                  <a:schemeClr val="accent1"/>
                </a:solidFill>
                <a:latin typeface="Arial"/>
                <a:ea typeface="Arial"/>
                <a:cs typeface="Arial"/>
              </a:defRPr>
            </a:lvl8pPr>
            <a:lvl9pPr>
              <a:defRPr sz="1350" b="1">
                <a:solidFill>
                  <a:schemeClr val="accent1"/>
                </a:solidFill>
                <a:latin typeface="Arial"/>
                <a:ea typeface="Arial"/>
                <a:cs typeface="Arial"/>
              </a:defRPr>
            </a:lvl9pPr>
          </a:lstStyle>
          <a:p>
            <a:pPr marL="0" indent="0">
              <a:buNone/>
              <a:defRPr sz="1350" b="1">
                <a:solidFill>
                  <a:schemeClr val="accent1"/>
                </a:solidFill>
                <a:latin typeface="Arial"/>
                <a:ea typeface="Arial"/>
                <a:cs typeface="Arial"/>
              </a:defRPr>
            </a:pPr>
            <a:r>
              <a:t>LIVING THIS WEEK’S LESSON</a:t>
            </a:r>
          </a:p>
        </p:txBody>
      </p:sp>
      <p:sp>
        <p:nvSpPr>
          <p:cNvPr id="3" name="Slide title">
            <a:extLst>
              <a:ext uri="{FF2B5EF4-FFF2-40B4-BE49-F238E27FC236}">
                <a16:creationId xmlns:a16="http://schemas.microsoft.com/office/drawing/2014/main" id="{693B41FF-B5FC-49BA-B4B2-A0B91C62BA19}"/>
              </a:ext>
            </a:extLst>
          </p:cNvPr>
          <p:cNvSpPr>
            <a:spLocks noGrp="1"/>
          </p:cNvSpPr>
          <p:nvPr>
            <p:ph type="title" idx="1"/>
          </p:nvPr>
        </p:nvSpPr>
        <p:spPr>
          <a:prstGeom prst="rect">
            <a:avLst/>
          </a:prstGeom>
          <a:noFill/>
          <a:ln w="0">
            <a:noFill/>
          </a:ln>
        </p:spPr>
        <p:txBody>
          <a:bodyPr lIns="0" tIns="0" rIns="0" bIns="0">
            <a:noAutofit/>
          </a:bodyPr>
          <a:lstStyle>
            <a:defPPr>
              <a:defRPr sz="3375" b="0">
                <a:solidFill>
                  <a:schemeClr val="tx1"/>
                </a:solidFill>
                <a:latin typeface="Georgia"/>
                <a:ea typeface="Georgia"/>
                <a:cs typeface="Georgia"/>
              </a:defRPr>
            </a:defPPr>
            <a:lvl1pPr>
              <a:defRPr sz="3375" b="0">
                <a:solidFill>
                  <a:schemeClr val="tx1"/>
                </a:solidFill>
                <a:latin typeface="Georgia"/>
                <a:ea typeface="Georgia"/>
                <a:cs typeface="Georgia"/>
              </a:defRPr>
            </a:lvl1pPr>
            <a:lvl2pPr>
              <a:defRPr sz="3375" b="0">
                <a:solidFill>
                  <a:schemeClr val="tx1"/>
                </a:solidFill>
                <a:latin typeface="Georgia"/>
                <a:ea typeface="Georgia"/>
                <a:cs typeface="Georgia"/>
              </a:defRPr>
            </a:lvl2pPr>
            <a:lvl3pPr>
              <a:defRPr sz="3375" b="0">
                <a:solidFill>
                  <a:schemeClr val="tx1"/>
                </a:solidFill>
                <a:latin typeface="Georgia"/>
                <a:ea typeface="Georgia"/>
                <a:cs typeface="Georgia"/>
              </a:defRPr>
            </a:lvl3pPr>
            <a:lvl4pPr>
              <a:defRPr sz="3375" b="0">
                <a:solidFill>
                  <a:schemeClr val="tx1"/>
                </a:solidFill>
                <a:latin typeface="Georgia"/>
                <a:ea typeface="Georgia"/>
                <a:cs typeface="Georgia"/>
              </a:defRPr>
            </a:lvl4pPr>
            <a:lvl5pPr>
              <a:defRPr sz="3375" b="0">
                <a:solidFill>
                  <a:schemeClr val="tx1"/>
                </a:solidFill>
                <a:latin typeface="Georgia"/>
                <a:ea typeface="Georgia"/>
                <a:cs typeface="Georgia"/>
              </a:defRPr>
            </a:lvl5pPr>
            <a:lvl6pPr>
              <a:defRPr sz="3375" b="0">
                <a:solidFill>
                  <a:schemeClr val="tx1"/>
                </a:solidFill>
                <a:latin typeface="Georgia"/>
                <a:ea typeface="Georgia"/>
                <a:cs typeface="Georgia"/>
              </a:defRPr>
            </a:lvl6pPr>
            <a:lvl7pPr>
              <a:defRPr sz="3375" b="0">
                <a:solidFill>
                  <a:schemeClr val="tx1"/>
                </a:solidFill>
                <a:latin typeface="Georgia"/>
                <a:ea typeface="Georgia"/>
                <a:cs typeface="Georgia"/>
              </a:defRPr>
            </a:lvl7pPr>
            <a:lvl8pPr>
              <a:defRPr sz="3375" b="0">
                <a:solidFill>
                  <a:schemeClr val="tx1"/>
                </a:solidFill>
                <a:latin typeface="Georgia"/>
                <a:ea typeface="Georgia"/>
                <a:cs typeface="Georgia"/>
              </a:defRPr>
            </a:lvl8pPr>
            <a:lvl9pPr>
              <a:defRPr sz="3375" b="0">
                <a:solidFill>
                  <a:schemeClr val="tx1"/>
                </a:solidFill>
                <a:latin typeface="Georgia"/>
                <a:ea typeface="Georgia"/>
                <a:cs typeface="Georgia"/>
              </a:defRPr>
            </a:lvl9pPr>
          </a:lstStyle>
          <a:p>
            <a:pPr marL="0" indent="0">
              <a:buNone/>
              <a:defRPr sz="3375" b="0">
                <a:solidFill>
                  <a:schemeClr val="tx1"/>
                </a:solidFill>
                <a:latin typeface="Georgia"/>
                <a:ea typeface="Georgia"/>
                <a:cs typeface="Georgia"/>
              </a:defRPr>
            </a:pPr>
            <a:r>
              <a:rPr sz="3375"/>
              <a:t>One concrete commitment</a:t>
            </a:r>
          </a:p>
        </p:txBody>
      </p:sp>
      <p:sp>
        <p:nvSpPr>
          <p:cNvPr id="4" name="Discussion guidance">
            <a:extLst>
              <a:ext uri="{FF2B5EF4-FFF2-40B4-BE49-F238E27FC236}">
                <a16:creationId xmlns:a16="http://schemas.microsoft.com/office/drawing/2014/main" id="{B1E2CAB3-CE5B-4AEF-BBC5-5FA611C3AEEA}"/>
              </a:ext>
            </a:extLst>
          </p:cNvPr>
          <p:cNvSpPr>
            <a:spLocks noGrp="1"/>
          </p:cNvSpPr>
          <p:nvPr>
            <p:ph type="body" idx="2"/>
          </p:nvPr>
        </p:nvSpPr>
        <p:spPr>
          <a:prstGeom prst="rect">
            <a:avLst/>
          </a:prstGeom>
          <a:noFill/>
          <a:ln w="0">
            <a:noFill/>
          </a:ln>
        </p:spPr>
        <p:txBody>
          <a:bodyPr lIns="0" tIns="0" rIns="0" bIns="0">
            <a:noAutofit/>
          </a:bodyPr>
          <a:lstStyle>
            <a:defPPr>
              <a:defRPr sz="1725" b="0">
                <a:solidFill>
                  <a:schemeClr val="tx1"/>
                </a:solidFill>
                <a:latin typeface="Arial"/>
                <a:ea typeface="Arial"/>
                <a:cs typeface="Arial"/>
              </a:defRPr>
            </a:defPPr>
            <a:lvl1pPr>
              <a:defRPr sz="1725" b="0">
                <a:solidFill>
                  <a:schemeClr val="tx1"/>
                </a:solidFill>
                <a:latin typeface="Arial"/>
                <a:ea typeface="Arial"/>
                <a:cs typeface="Arial"/>
              </a:defRPr>
            </a:lvl1pPr>
            <a:lvl2pPr>
              <a:defRPr sz="1725" b="0">
                <a:solidFill>
                  <a:schemeClr val="tx1"/>
                </a:solidFill>
                <a:latin typeface="Arial"/>
                <a:ea typeface="Arial"/>
                <a:cs typeface="Arial"/>
              </a:defRPr>
            </a:lvl2pPr>
            <a:lvl3pPr>
              <a:defRPr sz="1725" b="0">
                <a:solidFill>
                  <a:schemeClr val="tx1"/>
                </a:solidFill>
                <a:latin typeface="Arial"/>
                <a:ea typeface="Arial"/>
                <a:cs typeface="Arial"/>
              </a:defRPr>
            </a:lvl3pPr>
            <a:lvl4pPr>
              <a:defRPr sz="1725" b="0">
                <a:solidFill>
                  <a:schemeClr val="tx1"/>
                </a:solidFill>
                <a:latin typeface="Arial"/>
                <a:ea typeface="Arial"/>
                <a:cs typeface="Arial"/>
              </a:defRPr>
            </a:lvl4pPr>
            <a:lvl5pPr>
              <a:defRPr sz="1725" b="0">
                <a:solidFill>
                  <a:schemeClr val="tx1"/>
                </a:solidFill>
                <a:latin typeface="Arial"/>
                <a:ea typeface="Arial"/>
                <a:cs typeface="Arial"/>
              </a:defRPr>
            </a:lvl5pPr>
            <a:lvl6pPr>
              <a:defRPr sz="1725" b="0">
                <a:solidFill>
                  <a:schemeClr val="tx1"/>
                </a:solidFill>
                <a:latin typeface="Arial"/>
                <a:ea typeface="Arial"/>
                <a:cs typeface="Arial"/>
              </a:defRPr>
            </a:lvl6pPr>
            <a:lvl7pPr>
              <a:defRPr sz="1725" b="0">
                <a:solidFill>
                  <a:schemeClr val="tx1"/>
                </a:solidFill>
                <a:latin typeface="Arial"/>
                <a:ea typeface="Arial"/>
                <a:cs typeface="Arial"/>
              </a:defRPr>
            </a:lvl7pPr>
            <a:lvl8pPr>
              <a:defRPr sz="1725" b="0">
                <a:solidFill>
                  <a:schemeClr val="tx1"/>
                </a:solidFill>
                <a:latin typeface="Arial"/>
                <a:ea typeface="Arial"/>
                <a:cs typeface="Arial"/>
              </a:defRPr>
            </a:lvl8pPr>
            <a:lvl9pPr>
              <a:defRPr sz="1725" b="0">
                <a:solidFill>
                  <a:schemeClr val="tx1"/>
                </a:solidFill>
                <a:latin typeface="Arial"/>
                <a:ea typeface="Arial"/>
                <a:cs typeface="Arial"/>
              </a:defRPr>
            </a:lvl9pPr>
          </a:lstStyle>
          <a:p>
            <a:pPr marL="0" indent="0">
              <a:buNone/>
              <a:defRPr sz="1725" b="0">
                <a:solidFill>
                  <a:schemeClr val="tx1"/>
                </a:solidFill>
                <a:latin typeface="Arial"/>
                <a:ea typeface="Arial"/>
                <a:cs typeface="Arial"/>
              </a:defRPr>
            </a:pPr>
            <a:r>
              <a:rPr sz="1725"/>
              <a:t>Choose one manageable practice and entrust one concern to God each day.</a:t>
            </a:r>
          </a:p>
        </p:txBody>
      </p:sp>
      <p:sp>
        <p:nvSpPr>
          <p:cNvPr id="5" name="Question number 0">
            <a:extLst>
              <a:ext uri="{FF2B5EF4-FFF2-40B4-BE49-F238E27FC236}">
                <a16:creationId xmlns:a16="http://schemas.microsoft.com/office/drawing/2014/main" id="{BE19DA9B-798E-405B-AC69-195249FCED57}"/>
              </a:ext>
            </a:extLst>
          </p:cNvPr>
          <p:cNvSpPr>
            <a:spLocks noGrp="1"/>
          </p:cNvSpPr>
          <p:nvPr>
            <p:ph type="body" idx="3"/>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endParaRPr/>
          </a:p>
        </p:txBody>
      </p:sp>
      <p:sp>
        <p:nvSpPr>
          <p:cNvPr id="6" name="Discussion question 0">
            <a:extLst>
              <a:ext uri="{FF2B5EF4-FFF2-40B4-BE49-F238E27FC236}">
                <a16:creationId xmlns:a16="http://schemas.microsoft.com/office/drawing/2014/main" id="{0C25171A-184A-466A-B2E9-877631921DF7}"/>
              </a:ext>
            </a:extLst>
          </p:cNvPr>
          <p:cNvSpPr>
            <a:spLocks noGrp="1"/>
          </p:cNvSpPr>
          <p:nvPr>
            <p:ph type="body" idx="4"/>
          </p:nvPr>
        </p:nvSpPr>
        <p:spPr>
          <a:prstGeom prst="rect">
            <a:avLst/>
          </a:prstGeom>
          <a:noFill/>
          <a:ln w="0">
            <a:noFill/>
          </a:ln>
        </p:spPr>
        <p:txBody>
          <a:bodyPr lIns="0" tIns="0" rIns="0" bIns="0">
            <a:noAutofit/>
          </a:bodyPr>
          <a:lstStyle>
            <a:defPPr>
              <a:defRPr sz="2100" b="0">
                <a:solidFill>
                  <a:schemeClr val="tx1"/>
                </a:solidFill>
                <a:latin typeface="Arial"/>
                <a:ea typeface="Arial"/>
                <a:cs typeface="Arial"/>
              </a:defRPr>
            </a:defPPr>
            <a:lvl1pPr>
              <a:defRPr sz="2100" b="0">
                <a:solidFill>
                  <a:schemeClr val="tx1"/>
                </a:solidFill>
                <a:latin typeface="Arial"/>
                <a:ea typeface="Arial"/>
                <a:cs typeface="Arial"/>
              </a:defRPr>
            </a:lvl1pPr>
            <a:lvl2pPr>
              <a:defRPr sz="2100" b="0">
                <a:solidFill>
                  <a:schemeClr val="tx1"/>
                </a:solidFill>
                <a:latin typeface="Arial"/>
                <a:ea typeface="Arial"/>
                <a:cs typeface="Arial"/>
              </a:defRPr>
            </a:lvl2pPr>
            <a:lvl3pPr>
              <a:defRPr sz="2100" b="0">
                <a:solidFill>
                  <a:schemeClr val="tx1"/>
                </a:solidFill>
                <a:latin typeface="Arial"/>
                <a:ea typeface="Arial"/>
                <a:cs typeface="Arial"/>
              </a:defRPr>
            </a:lvl3pPr>
            <a:lvl4pPr>
              <a:defRPr sz="2100" b="0">
                <a:solidFill>
                  <a:schemeClr val="tx1"/>
                </a:solidFill>
                <a:latin typeface="Arial"/>
                <a:ea typeface="Arial"/>
                <a:cs typeface="Arial"/>
              </a:defRPr>
            </a:lvl4pPr>
            <a:lvl5pPr>
              <a:defRPr sz="2100" b="0">
                <a:solidFill>
                  <a:schemeClr val="tx1"/>
                </a:solidFill>
                <a:latin typeface="Arial"/>
                <a:ea typeface="Arial"/>
                <a:cs typeface="Arial"/>
              </a:defRPr>
            </a:lvl5pPr>
            <a:lvl6pPr>
              <a:defRPr sz="2100" b="0">
                <a:solidFill>
                  <a:schemeClr val="tx1"/>
                </a:solidFill>
                <a:latin typeface="Arial"/>
                <a:ea typeface="Arial"/>
                <a:cs typeface="Arial"/>
              </a:defRPr>
            </a:lvl6pPr>
            <a:lvl7pPr>
              <a:defRPr sz="2100" b="0">
                <a:solidFill>
                  <a:schemeClr val="tx1"/>
                </a:solidFill>
                <a:latin typeface="Arial"/>
                <a:ea typeface="Arial"/>
                <a:cs typeface="Arial"/>
              </a:defRPr>
            </a:lvl7pPr>
            <a:lvl8pPr>
              <a:defRPr sz="2100" b="0">
                <a:solidFill>
                  <a:schemeClr val="tx1"/>
                </a:solidFill>
                <a:latin typeface="Arial"/>
                <a:ea typeface="Arial"/>
                <a:cs typeface="Arial"/>
              </a:defRPr>
            </a:lvl8pPr>
            <a:lvl9pPr>
              <a:defRPr sz="2100" b="0">
                <a:solidFill>
                  <a:schemeClr val="tx1"/>
                </a:solidFill>
                <a:latin typeface="Arial"/>
                <a:ea typeface="Arial"/>
                <a:cs typeface="Arial"/>
              </a:defRPr>
            </a:lvl9pPr>
          </a:lstStyle>
          <a:p>
            <a:pPr marL="0" indent="0">
              <a:buNone/>
              <a:defRPr sz="2100" b="0">
                <a:solidFill>
                  <a:schemeClr val="tx1"/>
                </a:solidFill>
                <a:latin typeface="Arial"/>
                <a:ea typeface="Arial"/>
                <a:cs typeface="Arial"/>
              </a:defRPr>
            </a:pPr>
            <a:r>
              <a:rPr sz="2100"/>
              <a:t>Pray the Angelus at noon, or read one Temple scene slowly.</a:t>
            </a:r>
          </a:p>
        </p:txBody>
      </p:sp>
      <p:sp>
        <p:nvSpPr>
          <p:cNvPr id="7" name="Question number 1">
            <a:extLst>
              <a:ext uri="{FF2B5EF4-FFF2-40B4-BE49-F238E27FC236}">
                <a16:creationId xmlns:a16="http://schemas.microsoft.com/office/drawing/2014/main" id="{9BAA3806-0A53-4FCA-ACED-76A4CA979F1E}"/>
              </a:ext>
            </a:extLst>
          </p:cNvPr>
          <p:cNvSpPr>
            <a:spLocks noGrp="1"/>
          </p:cNvSpPr>
          <p:nvPr>
            <p:ph type="body" idx="5"/>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endParaRPr/>
          </a:p>
        </p:txBody>
      </p:sp>
      <p:sp>
        <p:nvSpPr>
          <p:cNvPr id="8" name="Discussion question 1">
            <a:extLst>
              <a:ext uri="{FF2B5EF4-FFF2-40B4-BE49-F238E27FC236}">
                <a16:creationId xmlns:a16="http://schemas.microsoft.com/office/drawing/2014/main" id="{DCB8D5A5-20C9-4E14-B551-18706D7CCA06}"/>
              </a:ext>
            </a:extLst>
          </p:cNvPr>
          <p:cNvSpPr>
            <a:spLocks noGrp="1"/>
          </p:cNvSpPr>
          <p:nvPr>
            <p:ph type="body" idx="6"/>
          </p:nvPr>
        </p:nvSpPr>
        <p:spPr>
          <a:prstGeom prst="rect">
            <a:avLst/>
          </a:prstGeom>
          <a:noFill/>
          <a:ln w="0">
            <a:noFill/>
          </a:ln>
        </p:spPr>
        <p:txBody>
          <a:bodyPr lIns="0" tIns="0" rIns="0" bIns="0">
            <a:noAutofit/>
          </a:bodyPr>
          <a:lstStyle>
            <a:defPPr>
              <a:defRPr sz="2100" b="0">
                <a:solidFill>
                  <a:schemeClr val="tx1"/>
                </a:solidFill>
                <a:latin typeface="Arial"/>
                <a:ea typeface="Arial"/>
                <a:cs typeface="Arial"/>
              </a:defRPr>
            </a:defPPr>
            <a:lvl1pPr>
              <a:defRPr sz="2100" b="0">
                <a:solidFill>
                  <a:schemeClr val="tx1"/>
                </a:solidFill>
                <a:latin typeface="Arial"/>
                <a:ea typeface="Arial"/>
                <a:cs typeface="Arial"/>
              </a:defRPr>
            </a:lvl1pPr>
            <a:lvl2pPr>
              <a:defRPr sz="2100" b="0">
                <a:solidFill>
                  <a:schemeClr val="tx1"/>
                </a:solidFill>
                <a:latin typeface="Arial"/>
                <a:ea typeface="Arial"/>
                <a:cs typeface="Arial"/>
              </a:defRPr>
            </a:lvl2pPr>
            <a:lvl3pPr>
              <a:defRPr sz="2100" b="0">
                <a:solidFill>
                  <a:schemeClr val="tx1"/>
                </a:solidFill>
                <a:latin typeface="Arial"/>
                <a:ea typeface="Arial"/>
                <a:cs typeface="Arial"/>
              </a:defRPr>
            </a:lvl3pPr>
            <a:lvl4pPr>
              <a:defRPr sz="2100" b="0">
                <a:solidFill>
                  <a:schemeClr val="tx1"/>
                </a:solidFill>
                <a:latin typeface="Arial"/>
                <a:ea typeface="Arial"/>
                <a:cs typeface="Arial"/>
              </a:defRPr>
            </a:lvl4pPr>
            <a:lvl5pPr>
              <a:defRPr sz="2100" b="0">
                <a:solidFill>
                  <a:schemeClr val="tx1"/>
                </a:solidFill>
                <a:latin typeface="Arial"/>
                <a:ea typeface="Arial"/>
                <a:cs typeface="Arial"/>
              </a:defRPr>
            </a:lvl5pPr>
            <a:lvl6pPr>
              <a:defRPr sz="2100" b="0">
                <a:solidFill>
                  <a:schemeClr val="tx1"/>
                </a:solidFill>
                <a:latin typeface="Arial"/>
                <a:ea typeface="Arial"/>
                <a:cs typeface="Arial"/>
              </a:defRPr>
            </a:lvl6pPr>
            <a:lvl7pPr>
              <a:defRPr sz="2100" b="0">
                <a:solidFill>
                  <a:schemeClr val="tx1"/>
                </a:solidFill>
                <a:latin typeface="Arial"/>
                <a:ea typeface="Arial"/>
                <a:cs typeface="Arial"/>
              </a:defRPr>
            </a:lvl7pPr>
            <a:lvl8pPr>
              <a:defRPr sz="2100" b="0">
                <a:solidFill>
                  <a:schemeClr val="tx1"/>
                </a:solidFill>
                <a:latin typeface="Arial"/>
                <a:ea typeface="Arial"/>
                <a:cs typeface="Arial"/>
              </a:defRPr>
            </a:lvl8pPr>
            <a:lvl9pPr>
              <a:defRPr sz="2100" b="0">
                <a:solidFill>
                  <a:schemeClr val="tx1"/>
                </a:solidFill>
                <a:latin typeface="Arial"/>
                <a:ea typeface="Arial"/>
                <a:cs typeface="Arial"/>
              </a:defRPr>
            </a:lvl9pPr>
          </a:lstStyle>
          <a:p>
            <a:pPr marL="0" indent="0">
              <a:buNone/>
              <a:defRPr sz="2100" b="0">
                <a:solidFill>
                  <a:schemeClr val="tx1"/>
                </a:solidFill>
                <a:latin typeface="Arial"/>
                <a:ea typeface="Arial"/>
                <a:cs typeface="Arial"/>
              </a:defRPr>
            </a:pPr>
            <a:r>
              <a:rPr sz="2100"/>
              <a:t>Pray a decade of the Rosary on the Presentation or Finding.</a:t>
            </a:r>
          </a:p>
        </p:txBody>
      </p:sp>
      <p:sp>
        <p:nvSpPr>
          <p:cNvPr id="9" name="Question number 2">
            <a:extLst>
              <a:ext uri="{FF2B5EF4-FFF2-40B4-BE49-F238E27FC236}">
                <a16:creationId xmlns:a16="http://schemas.microsoft.com/office/drawing/2014/main" id="{D3921EB9-C910-4BF6-9AC0-92796AD695BD}"/>
              </a:ext>
            </a:extLst>
          </p:cNvPr>
          <p:cNvSpPr>
            <a:spLocks noGrp="1"/>
          </p:cNvSpPr>
          <p:nvPr>
            <p:ph type="body" idx="7"/>
          </p:nvPr>
        </p:nvSpPr>
        <p:spPr>
          <a:prstGeom prst="rect">
            <a:avLst/>
          </a:prstGeom>
          <a:noFill/>
          <a:ln w="0">
            <a:noFill/>
          </a:ln>
        </p:spPr>
        <p:txBody>
          <a:bodyPr lIns="0" tIns="0" rIns="0" bIns="0">
            <a:noAutofit/>
          </a:bodyPr>
          <a:lstStyle>
            <a:defPPr>
              <a:defRPr sz="2400" b="0">
                <a:solidFill>
                  <a:schemeClr val="accent2"/>
                </a:solidFill>
                <a:latin typeface="Georgia"/>
                <a:ea typeface="Georgia"/>
                <a:cs typeface="Georgia"/>
              </a:defRPr>
            </a:defPPr>
            <a:lvl1pPr>
              <a:defRPr sz="2400" b="0">
                <a:solidFill>
                  <a:schemeClr val="accent2"/>
                </a:solidFill>
                <a:latin typeface="Georgia"/>
                <a:ea typeface="Georgia"/>
                <a:cs typeface="Georgia"/>
              </a:defRPr>
            </a:lvl1pPr>
            <a:lvl2pPr>
              <a:defRPr sz="2400" b="0">
                <a:solidFill>
                  <a:schemeClr val="accent2"/>
                </a:solidFill>
                <a:latin typeface="Georgia"/>
                <a:ea typeface="Georgia"/>
                <a:cs typeface="Georgia"/>
              </a:defRPr>
            </a:lvl2pPr>
            <a:lvl3pPr>
              <a:defRPr sz="2400" b="0">
                <a:solidFill>
                  <a:schemeClr val="accent2"/>
                </a:solidFill>
                <a:latin typeface="Georgia"/>
                <a:ea typeface="Georgia"/>
                <a:cs typeface="Georgia"/>
              </a:defRPr>
            </a:lvl3pPr>
            <a:lvl4pPr>
              <a:defRPr sz="2400" b="0">
                <a:solidFill>
                  <a:schemeClr val="accent2"/>
                </a:solidFill>
                <a:latin typeface="Georgia"/>
                <a:ea typeface="Georgia"/>
                <a:cs typeface="Georgia"/>
              </a:defRPr>
            </a:lvl4pPr>
            <a:lvl5pPr>
              <a:defRPr sz="2400" b="0">
                <a:solidFill>
                  <a:schemeClr val="accent2"/>
                </a:solidFill>
                <a:latin typeface="Georgia"/>
                <a:ea typeface="Georgia"/>
                <a:cs typeface="Georgia"/>
              </a:defRPr>
            </a:lvl5pPr>
            <a:lvl6pPr>
              <a:defRPr sz="2400" b="0">
                <a:solidFill>
                  <a:schemeClr val="accent2"/>
                </a:solidFill>
                <a:latin typeface="Georgia"/>
                <a:ea typeface="Georgia"/>
                <a:cs typeface="Georgia"/>
              </a:defRPr>
            </a:lvl6pPr>
            <a:lvl7pPr>
              <a:defRPr sz="2400" b="0">
                <a:solidFill>
                  <a:schemeClr val="accent2"/>
                </a:solidFill>
                <a:latin typeface="Georgia"/>
                <a:ea typeface="Georgia"/>
                <a:cs typeface="Georgia"/>
              </a:defRPr>
            </a:lvl7pPr>
            <a:lvl8pPr>
              <a:defRPr sz="2400" b="0">
                <a:solidFill>
                  <a:schemeClr val="accent2"/>
                </a:solidFill>
                <a:latin typeface="Georgia"/>
                <a:ea typeface="Georgia"/>
                <a:cs typeface="Georgia"/>
              </a:defRPr>
            </a:lvl8pPr>
            <a:lvl9pPr>
              <a:defRPr sz="2400" b="0">
                <a:solidFill>
                  <a:schemeClr val="accent2"/>
                </a:solidFill>
                <a:latin typeface="Georgia"/>
                <a:ea typeface="Georgia"/>
                <a:cs typeface="Georgia"/>
              </a:defRPr>
            </a:lvl9pPr>
          </a:lstStyle>
          <a:p>
            <a:pPr marL="0" indent="0">
              <a:buNone/>
              <a:defRPr sz="2400" b="0">
                <a:solidFill>
                  <a:schemeClr val="accent2"/>
                </a:solidFill>
                <a:latin typeface="Georgia"/>
                <a:ea typeface="Georgia"/>
                <a:cs typeface="Georgia"/>
              </a:defRPr>
            </a:pPr>
            <a:endParaRPr/>
          </a:p>
        </p:txBody>
      </p:sp>
      <p:sp>
        <p:nvSpPr>
          <p:cNvPr id="10" name="Discussion question 2">
            <a:extLst>
              <a:ext uri="{FF2B5EF4-FFF2-40B4-BE49-F238E27FC236}">
                <a16:creationId xmlns:a16="http://schemas.microsoft.com/office/drawing/2014/main" id="{0BD3F175-75BC-4243-B4DC-B6E4911AF863}"/>
              </a:ext>
            </a:extLst>
          </p:cNvPr>
          <p:cNvSpPr>
            <a:spLocks noGrp="1"/>
          </p:cNvSpPr>
          <p:nvPr>
            <p:ph type="body" idx="8"/>
          </p:nvPr>
        </p:nvSpPr>
        <p:spPr>
          <a:prstGeom prst="rect">
            <a:avLst/>
          </a:prstGeom>
          <a:noFill/>
          <a:ln w="0">
            <a:noFill/>
          </a:ln>
        </p:spPr>
        <p:txBody>
          <a:bodyPr lIns="0" tIns="0" rIns="0" bIns="0">
            <a:noAutofit/>
          </a:bodyPr>
          <a:lstStyle>
            <a:defPPr>
              <a:defRPr sz="2100" b="0">
                <a:solidFill>
                  <a:schemeClr val="tx1"/>
                </a:solidFill>
                <a:latin typeface="Arial"/>
                <a:ea typeface="Arial"/>
                <a:cs typeface="Arial"/>
              </a:defRPr>
            </a:defPPr>
            <a:lvl1pPr>
              <a:defRPr sz="2100" b="0">
                <a:solidFill>
                  <a:schemeClr val="tx1"/>
                </a:solidFill>
                <a:latin typeface="Arial"/>
                <a:ea typeface="Arial"/>
                <a:cs typeface="Arial"/>
              </a:defRPr>
            </a:lvl1pPr>
            <a:lvl2pPr>
              <a:defRPr sz="2100" b="0">
                <a:solidFill>
                  <a:schemeClr val="tx1"/>
                </a:solidFill>
                <a:latin typeface="Arial"/>
                <a:ea typeface="Arial"/>
                <a:cs typeface="Arial"/>
              </a:defRPr>
            </a:lvl2pPr>
            <a:lvl3pPr>
              <a:defRPr sz="2100" b="0">
                <a:solidFill>
                  <a:schemeClr val="tx1"/>
                </a:solidFill>
                <a:latin typeface="Arial"/>
                <a:ea typeface="Arial"/>
                <a:cs typeface="Arial"/>
              </a:defRPr>
            </a:lvl3pPr>
            <a:lvl4pPr>
              <a:defRPr sz="2100" b="0">
                <a:solidFill>
                  <a:schemeClr val="tx1"/>
                </a:solidFill>
                <a:latin typeface="Arial"/>
                <a:ea typeface="Arial"/>
                <a:cs typeface="Arial"/>
              </a:defRPr>
            </a:lvl4pPr>
            <a:lvl5pPr>
              <a:defRPr sz="2100" b="0">
                <a:solidFill>
                  <a:schemeClr val="tx1"/>
                </a:solidFill>
                <a:latin typeface="Arial"/>
                <a:ea typeface="Arial"/>
                <a:cs typeface="Arial"/>
              </a:defRPr>
            </a:lvl5pPr>
            <a:lvl6pPr>
              <a:defRPr sz="2100" b="0">
                <a:solidFill>
                  <a:schemeClr val="tx1"/>
                </a:solidFill>
                <a:latin typeface="Arial"/>
                <a:ea typeface="Arial"/>
                <a:cs typeface="Arial"/>
              </a:defRPr>
            </a:lvl6pPr>
            <a:lvl7pPr>
              <a:defRPr sz="2100" b="0">
                <a:solidFill>
                  <a:schemeClr val="tx1"/>
                </a:solidFill>
                <a:latin typeface="Arial"/>
                <a:ea typeface="Arial"/>
                <a:cs typeface="Arial"/>
              </a:defRPr>
            </a:lvl7pPr>
            <a:lvl8pPr>
              <a:defRPr sz="2100" b="0">
                <a:solidFill>
                  <a:schemeClr val="tx1"/>
                </a:solidFill>
                <a:latin typeface="Arial"/>
                <a:ea typeface="Arial"/>
                <a:cs typeface="Arial"/>
              </a:defRPr>
            </a:lvl8pPr>
            <a:lvl9pPr>
              <a:defRPr sz="2100" b="0">
                <a:solidFill>
                  <a:schemeClr val="tx1"/>
                </a:solidFill>
                <a:latin typeface="Arial"/>
                <a:ea typeface="Arial"/>
                <a:cs typeface="Arial"/>
              </a:defRPr>
            </a:lvl9pPr>
          </a:lstStyle>
          <a:p>
            <a:pPr marL="0" indent="0">
              <a:buNone/>
              <a:defRPr sz="2100" b="0">
                <a:solidFill>
                  <a:schemeClr val="tx1"/>
                </a:solidFill>
                <a:latin typeface="Arial"/>
                <a:ea typeface="Arial"/>
                <a:cs typeface="Arial"/>
              </a:defRPr>
            </a:pPr>
            <a:r>
              <a:rPr sz="2100"/>
              <a:t>Support someone carrying sorrow with prayer and practical help.</a:t>
            </a:r>
          </a:p>
        </p:txBody>
      </p:sp>
    </p:spTree>
    <p:extLst>
      <p:ext uri="{BB962C8B-B14F-4D97-AF65-F5344CB8AC3E}">
        <p14:creationId xmlns:p14="http://schemas.microsoft.com/office/powerpoint/2010/main" val="2068640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60A56DE5-E825-4F9A-B70D-754BAC41C269}"/>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CLOSING PRAYER</a:t>
            </a:r>
          </a:p>
        </p:txBody>
      </p:sp>
      <p:sp>
        <p:nvSpPr>
          <p:cNvPr id="3" name="Slide title">
            <a:extLst>
              <a:ext uri="{FF2B5EF4-FFF2-40B4-BE49-F238E27FC236}">
                <a16:creationId xmlns:a16="http://schemas.microsoft.com/office/drawing/2014/main" id="{308B9A8C-D0C5-4CEE-9574-36C1DFC8FE86}"/>
              </a:ext>
            </a:extLst>
          </p:cNvPr>
          <p:cNvSpPr>
            <a:spLocks noGrp="1"/>
          </p:cNvSpPr>
          <p:nvPr>
            <p:ph type="title" idx="1"/>
          </p:nvPr>
        </p:nvSpPr>
        <p:spPr>
          <a:prstGeom prst="rect">
            <a:avLst/>
          </a:prstGeom>
          <a:noFill/>
          <a:ln w="0">
            <a:noFill/>
          </a:ln>
        </p:spPr>
        <p:txBody>
          <a:bodyPr lIns="0" tIns="0" rIns="0" bIns="0">
            <a:noAutofit/>
          </a:bodyPr>
          <a:lstStyle>
            <a:defPPr>
              <a:defRPr sz="3600" b="0">
                <a:solidFill>
                  <a:schemeClr val="lt1"/>
                </a:solidFill>
                <a:latin typeface="Georgia"/>
                <a:ea typeface="Georgia"/>
                <a:cs typeface="Georgia"/>
              </a:defRPr>
            </a:defPPr>
            <a:lvl1pPr>
              <a:defRPr sz="3600" b="0">
                <a:solidFill>
                  <a:schemeClr val="lt1"/>
                </a:solidFill>
                <a:latin typeface="Georgia"/>
                <a:ea typeface="Georgia"/>
                <a:cs typeface="Georgia"/>
              </a:defRPr>
            </a:lvl1pPr>
            <a:lvl2pPr>
              <a:defRPr sz="3600" b="0">
                <a:solidFill>
                  <a:schemeClr val="lt1"/>
                </a:solidFill>
                <a:latin typeface="Georgia"/>
                <a:ea typeface="Georgia"/>
                <a:cs typeface="Georgia"/>
              </a:defRPr>
            </a:lvl2pPr>
            <a:lvl3pPr>
              <a:defRPr sz="3600" b="0">
                <a:solidFill>
                  <a:schemeClr val="lt1"/>
                </a:solidFill>
                <a:latin typeface="Georgia"/>
                <a:ea typeface="Georgia"/>
                <a:cs typeface="Georgia"/>
              </a:defRPr>
            </a:lvl3pPr>
            <a:lvl4pPr>
              <a:defRPr sz="3600" b="0">
                <a:solidFill>
                  <a:schemeClr val="lt1"/>
                </a:solidFill>
                <a:latin typeface="Georgia"/>
                <a:ea typeface="Georgia"/>
                <a:cs typeface="Georgia"/>
              </a:defRPr>
            </a:lvl4pPr>
            <a:lvl5pPr>
              <a:defRPr sz="3600" b="0">
                <a:solidFill>
                  <a:schemeClr val="lt1"/>
                </a:solidFill>
                <a:latin typeface="Georgia"/>
                <a:ea typeface="Georgia"/>
                <a:cs typeface="Georgia"/>
              </a:defRPr>
            </a:lvl5pPr>
            <a:lvl6pPr>
              <a:defRPr sz="3600" b="0">
                <a:solidFill>
                  <a:schemeClr val="lt1"/>
                </a:solidFill>
                <a:latin typeface="Georgia"/>
                <a:ea typeface="Georgia"/>
                <a:cs typeface="Georgia"/>
              </a:defRPr>
            </a:lvl6pPr>
            <a:lvl7pPr>
              <a:defRPr sz="3600" b="0">
                <a:solidFill>
                  <a:schemeClr val="lt1"/>
                </a:solidFill>
                <a:latin typeface="Georgia"/>
                <a:ea typeface="Georgia"/>
                <a:cs typeface="Georgia"/>
              </a:defRPr>
            </a:lvl7pPr>
            <a:lvl8pPr>
              <a:defRPr sz="3600" b="0">
                <a:solidFill>
                  <a:schemeClr val="lt1"/>
                </a:solidFill>
                <a:latin typeface="Georgia"/>
                <a:ea typeface="Georgia"/>
                <a:cs typeface="Georgia"/>
              </a:defRPr>
            </a:lvl8pPr>
            <a:lvl9pPr>
              <a:defRPr sz="3600" b="0">
                <a:solidFill>
                  <a:schemeClr val="lt1"/>
                </a:solidFill>
                <a:latin typeface="Georgia"/>
                <a:ea typeface="Georgia"/>
                <a:cs typeface="Georgia"/>
              </a:defRPr>
            </a:lvl9pPr>
          </a:lstStyle>
          <a:p>
            <a:pPr marL="0" indent="0">
              <a:buNone/>
              <a:defRPr sz="3600" b="0">
                <a:solidFill>
                  <a:schemeClr val="lt1"/>
                </a:solidFill>
                <a:latin typeface="Georgia"/>
                <a:ea typeface="Georgia"/>
                <a:cs typeface="Georgia"/>
              </a:defRPr>
            </a:pPr>
            <a:r>
              <a:t>A faithful heart</a:t>
            </a:r>
          </a:p>
        </p:txBody>
      </p:sp>
      <p:sp>
        <p:nvSpPr>
          <p:cNvPr id="5" name="Prayer text">
            <a:extLst>
              <a:ext uri="{FF2B5EF4-FFF2-40B4-BE49-F238E27FC236}">
                <a16:creationId xmlns:a16="http://schemas.microsoft.com/office/drawing/2014/main" id="{57A1C6D2-37A8-4688-9FAA-0CDDEB1442DD}"/>
              </a:ext>
            </a:extLst>
          </p:cNvPr>
          <p:cNvSpPr>
            <a:spLocks noGrp="1"/>
          </p:cNvSpPr>
          <p:nvPr>
            <p:ph type="body" idx="3"/>
          </p:nvPr>
        </p:nvSpPr>
        <p:spPr>
          <a:xfrm>
            <a:off x="685800" y="2324100"/>
            <a:ext cx="7296150" cy="3476625"/>
          </a:xfrm>
          <a:prstGeom prst="rect">
            <a:avLst/>
          </a:prstGeom>
          <a:noFill/>
          <a:ln w="0">
            <a:noFill/>
          </a:ln>
        </p:spPr>
        <p:txBody>
          <a:bodyPr lIns="0" tIns="0" rIns="0" bIns="0">
            <a:noAutofit/>
          </a:bodyPr>
          <a:lstStyle>
            <a:defPPr>
              <a:defRPr sz="2325" b="0">
                <a:solidFill>
                  <a:schemeClr val="lt1"/>
                </a:solidFill>
                <a:latin typeface="Georgia"/>
                <a:ea typeface="Georgia"/>
                <a:cs typeface="Georgia"/>
              </a:defRPr>
            </a:defPPr>
            <a:lvl1pPr>
              <a:defRPr sz="2325" b="0">
                <a:solidFill>
                  <a:schemeClr val="lt1"/>
                </a:solidFill>
                <a:latin typeface="Georgia"/>
                <a:ea typeface="Georgia"/>
                <a:cs typeface="Georgia"/>
              </a:defRPr>
            </a:lvl1pPr>
            <a:lvl2pPr>
              <a:defRPr sz="2325" b="0">
                <a:solidFill>
                  <a:schemeClr val="lt1"/>
                </a:solidFill>
                <a:latin typeface="Georgia"/>
                <a:ea typeface="Georgia"/>
                <a:cs typeface="Georgia"/>
              </a:defRPr>
            </a:lvl2pPr>
            <a:lvl3pPr>
              <a:defRPr sz="2325" b="0">
                <a:solidFill>
                  <a:schemeClr val="lt1"/>
                </a:solidFill>
                <a:latin typeface="Georgia"/>
                <a:ea typeface="Georgia"/>
                <a:cs typeface="Georgia"/>
              </a:defRPr>
            </a:lvl3pPr>
            <a:lvl4pPr>
              <a:defRPr sz="2325" b="0">
                <a:solidFill>
                  <a:schemeClr val="lt1"/>
                </a:solidFill>
                <a:latin typeface="Georgia"/>
                <a:ea typeface="Georgia"/>
                <a:cs typeface="Georgia"/>
              </a:defRPr>
            </a:lvl4pPr>
            <a:lvl5pPr>
              <a:defRPr sz="2325" b="0">
                <a:solidFill>
                  <a:schemeClr val="lt1"/>
                </a:solidFill>
                <a:latin typeface="Georgia"/>
                <a:ea typeface="Georgia"/>
                <a:cs typeface="Georgia"/>
              </a:defRPr>
            </a:lvl5pPr>
            <a:lvl6pPr>
              <a:defRPr sz="2325" b="0">
                <a:solidFill>
                  <a:schemeClr val="lt1"/>
                </a:solidFill>
                <a:latin typeface="Georgia"/>
                <a:ea typeface="Georgia"/>
                <a:cs typeface="Georgia"/>
              </a:defRPr>
            </a:lvl6pPr>
            <a:lvl7pPr>
              <a:defRPr sz="2325" b="0">
                <a:solidFill>
                  <a:schemeClr val="lt1"/>
                </a:solidFill>
                <a:latin typeface="Georgia"/>
                <a:ea typeface="Georgia"/>
                <a:cs typeface="Georgia"/>
              </a:defRPr>
            </a:lvl7pPr>
            <a:lvl8pPr>
              <a:defRPr sz="2325" b="0">
                <a:solidFill>
                  <a:schemeClr val="lt1"/>
                </a:solidFill>
                <a:latin typeface="Georgia"/>
                <a:ea typeface="Georgia"/>
                <a:cs typeface="Georgia"/>
              </a:defRPr>
            </a:lvl8pPr>
            <a:lvl9pPr>
              <a:defRPr sz="2325" b="0">
                <a:solidFill>
                  <a:schemeClr val="lt1"/>
                </a:solidFill>
                <a:latin typeface="Georgia"/>
                <a:ea typeface="Georgia"/>
                <a:cs typeface="Georgia"/>
              </a:defRPr>
            </a:lvl9pPr>
          </a:lstStyle>
          <a:p>
            <a:pPr marL="0" indent="0">
              <a:buNone/>
              <a:defRPr sz="2325" b="0">
                <a:solidFill>
                  <a:schemeClr val="lt1"/>
                </a:solidFill>
                <a:latin typeface="Georgia"/>
                <a:ea typeface="Georgia"/>
                <a:cs typeface="Georgia"/>
              </a:defRPr>
            </a:pPr>
            <a:r>
              <a:rPr sz="2325"/>
              <a:t>Lord Jesus Christ, eternal Son of the Father and Son of Mary, Thou wast presented in the Temple and didst reveal Thy devotion to the Father’s will. Receive our work, our families, our sorrows, and all whom Thou hast entrusted to our care. Give us the humility of the Holy Family, the patient hope of Simeon, and the faithful heart of Thy blessed Mother.</a:t>
            </a:r>
          </a:p>
        </p:txBody>
      </p:sp>
      <p:sp>
        <p:nvSpPr>
          <p:cNvPr id="6" name="Prayer source">
            <a:extLst>
              <a:ext uri="{FF2B5EF4-FFF2-40B4-BE49-F238E27FC236}">
                <a16:creationId xmlns:a16="http://schemas.microsoft.com/office/drawing/2014/main" id="{34C93BF5-8B8B-4714-A28E-A68298A083E0}"/>
              </a:ext>
            </a:extLst>
          </p:cNvPr>
          <p:cNvSpPr>
            <a:spLocks noGrp="1"/>
          </p:cNvSpPr>
          <p:nvPr>
            <p:ph type="body" idx="4"/>
          </p:nvPr>
        </p:nvSpPr>
        <p:spPr>
          <a:prstGeom prst="rect">
            <a:avLst/>
          </a:prstGeom>
          <a:noFill/>
          <a:ln w="0">
            <a:noFill/>
          </a:ln>
        </p:spPr>
        <p:txBody>
          <a:bodyPr lIns="0" tIns="0" rIns="0" bIns="0">
            <a:noAutofit/>
          </a:bodyPr>
          <a:lstStyle>
            <a:defPPr>
              <a:defRPr sz="1500" b="0">
                <a:solidFill>
                  <a:schemeClr val="accent3"/>
                </a:solidFill>
                <a:latin typeface="Arial"/>
                <a:ea typeface="Arial"/>
                <a:cs typeface="Arial"/>
              </a:defRPr>
            </a:defPPr>
            <a:lvl1pPr>
              <a:defRPr sz="1500" b="0">
                <a:solidFill>
                  <a:schemeClr val="accent3"/>
                </a:solidFill>
                <a:latin typeface="Arial"/>
                <a:ea typeface="Arial"/>
                <a:cs typeface="Arial"/>
              </a:defRPr>
            </a:lvl1pPr>
            <a:lvl2pPr>
              <a:defRPr sz="1500" b="0">
                <a:solidFill>
                  <a:schemeClr val="accent3"/>
                </a:solidFill>
                <a:latin typeface="Arial"/>
                <a:ea typeface="Arial"/>
                <a:cs typeface="Arial"/>
              </a:defRPr>
            </a:lvl2pPr>
            <a:lvl3pPr>
              <a:defRPr sz="1500" b="0">
                <a:solidFill>
                  <a:schemeClr val="accent3"/>
                </a:solidFill>
                <a:latin typeface="Arial"/>
                <a:ea typeface="Arial"/>
                <a:cs typeface="Arial"/>
              </a:defRPr>
            </a:lvl3pPr>
            <a:lvl4pPr>
              <a:defRPr sz="1500" b="0">
                <a:solidFill>
                  <a:schemeClr val="accent3"/>
                </a:solidFill>
                <a:latin typeface="Arial"/>
                <a:ea typeface="Arial"/>
                <a:cs typeface="Arial"/>
              </a:defRPr>
            </a:lvl4pPr>
            <a:lvl5pPr>
              <a:defRPr sz="1500" b="0">
                <a:solidFill>
                  <a:schemeClr val="accent3"/>
                </a:solidFill>
                <a:latin typeface="Arial"/>
                <a:ea typeface="Arial"/>
                <a:cs typeface="Arial"/>
              </a:defRPr>
            </a:lvl5pPr>
            <a:lvl6pPr>
              <a:defRPr sz="1500" b="0">
                <a:solidFill>
                  <a:schemeClr val="accent3"/>
                </a:solidFill>
                <a:latin typeface="Arial"/>
                <a:ea typeface="Arial"/>
                <a:cs typeface="Arial"/>
              </a:defRPr>
            </a:lvl6pPr>
            <a:lvl7pPr>
              <a:defRPr sz="1500" b="0">
                <a:solidFill>
                  <a:schemeClr val="accent3"/>
                </a:solidFill>
                <a:latin typeface="Arial"/>
                <a:ea typeface="Arial"/>
                <a:cs typeface="Arial"/>
              </a:defRPr>
            </a:lvl7pPr>
            <a:lvl8pPr>
              <a:defRPr sz="1500" b="0">
                <a:solidFill>
                  <a:schemeClr val="accent3"/>
                </a:solidFill>
                <a:latin typeface="Arial"/>
                <a:ea typeface="Arial"/>
                <a:cs typeface="Arial"/>
              </a:defRPr>
            </a:lvl8pPr>
            <a:lvl9pPr>
              <a:defRPr sz="1500" b="0">
                <a:solidFill>
                  <a:schemeClr val="accent3"/>
                </a:solidFill>
                <a:latin typeface="Arial"/>
                <a:ea typeface="Arial"/>
                <a:cs typeface="Arial"/>
              </a:defRPr>
            </a:lvl9pPr>
          </a:lstStyle>
          <a:p>
            <a:pPr marL="0" indent="0">
              <a:buNone/>
              <a:defRPr sz="1500" b="0">
                <a:solidFill>
                  <a:schemeClr val="accent3"/>
                </a:solidFill>
                <a:latin typeface="Arial"/>
                <a:ea typeface="Arial"/>
                <a:cs typeface="Arial"/>
              </a:defRPr>
            </a:pPr>
            <a:endParaRPr/>
          </a:p>
        </p:txBody>
      </p:sp>
      <p:pic>
        <p:nvPicPr>
          <p:cNvPr id="7" name="Picture 6">
            <a:extLst>
              <a:ext uri="{FF2B5EF4-FFF2-40B4-BE49-F238E27FC236}">
                <a16:creationId xmlns:a16="http://schemas.microsoft.com/office/drawing/2014/main" id="{9C62313E-185F-4D19-902C-94E1E21BBD2C}"/>
              </a:ext>
            </a:extLst>
          </p:cNvPr>
          <p:cNvPicPr>
            <a:picLocks noChangeAspect="1"/>
          </p:cNvPicPr>
          <p:nvPr/>
        </p:nvPicPr>
        <p:blipFill>
          <a:blip r:embed="rId3"/>
          <a:stretch/>
        </p:blipFill>
        <p:spPr>
          <a:xfrm>
            <a:off x="9401849" y="2590800"/>
            <a:ext cx="1636953" cy="2047875"/>
          </a:xfrm>
          <a:prstGeom prst="rect">
            <a:avLst/>
          </a:prstGeom>
        </p:spPr>
      </p:pic>
    </p:spTree>
    <p:extLst>
      <p:ext uri="{BB962C8B-B14F-4D97-AF65-F5344CB8AC3E}">
        <p14:creationId xmlns:p14="http://schemas.microsoft.com/office/powerpoint/2010/main" val="1593808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a:extLst>
              <a:ext uri="{FF2B5EF4-FFF2-40B4-BE49-F238E27FC236}">
                <a16:creationId xmlns:a16="http://schemas.microsoft.com/office/drawing/2014/main" id="{60A56DE5-E825-4F9A-B70D-754BAC41C269}"/>
              </a:ext>
            </a:extLst>
          </p:cNvPr>
          <p:cNvSpPr>
            <a:spLocks noGrp="1"/>
          </p:cNvSpPr>
          <p:nvPr>
            <p:ph type="body"/>
          </p:nvPr>
        </p:nvSpPr>
        <p:spPr>
          <a:prstGeom prst="rect">
            <a:avLst/>
          </a:prstGeom>
          <a:noFill/>
          <a:ln w="0">
            <a:noFill/>
          </a:ln>
        </p:spPr>
        <p:txBody>
          <a:bodyPr lIns="0" tIns="0" rIns="0" bIns="0">
            <a:noAutofit/>
          </a:bodyPr>
          <a:lstStyle>
            <a:defPPr>
              <a:defRPr sz="1350" b="1">
                <a:solidFill>
                  <a:schemeClr val="accent2"/>
                </a:solidFill>
                <a:latin typeface="Arial"/>
                <a:ea typeface="Arial"/>
                <a:cs typeface="Arial"/>
              </a:defRPr>
            </a:defPPr>
            <a:lvl1pPr>
              <a:defRPr sz="1350" b="1">
                <a:solidFill>
                  <a:schemeClr val="accent2"/>
                </a:solidFill>
                <a:latin typeface="Arial"/>
                <a:ea typeface="Arial"/>
                <a:cs typeface="Arial"/>
              </a:defRPr>
            </a:lvl1pPr>
            <a:lvl2pPr>
              <a:defRPr sz="1350" b="1">
                <a:solidFill>
                  <a:schemeClr val="accent2"/>
                </a:solidFill>
                <a:latin typeface="Arial"/>
                <a:ea typeface="Arial"/>
                <a:cs typeface="Arial"/>
              </a:defRPr>
            </a:lvl2pPr>
            <a:lvl3pPr>
              <a:defRPr sz="1350" b="1">
                <a:solidFill>
                  <a:schemeClr val="accent2"/>
                </a:solidFill>
                <a:latin typeface="Arial"/>
                <a:ea typeface="Arial"/>
                <a:cs typeface="Arial"/>
              </a:defRPr>
            </a:lvl3pPr>
            <a:lvl4pPr>
              <a:defRPr sz="1350" b="1">
                <a:solidFill>
                  <a:schemeClr val="accent2"/>
                </a:solidFill>
                <a:latin typeface="Arial"/>
                <a:ea typeface="Arial"/>
                <a:cs typeface="Arial"/>
              </a:defRPr>
            </a:lvl4pPr>
            <a:lvl5pPr>
              <a:defRPr sz="1350" b="1">
                <a:solidFill>
                  <a:schemeClr val="accent2"/>
                </a:solidFill>
                <a:latin typeface="Arial"/>
                <a:ea typeface="Arial"/>
                <a:cs typeface="Arial"/>
              </a:defRPr>
            </a:lvl5pPr>
            <a:lvl6pPr>
              <a:defRPr sz="1350" b="1">
                <a:solidFill>
                  <a:schemeClr val="accent2"/>
                </a:solidFill>
                <a:latin typeface="Arial"/>
                <a:ea typeface="Arial"/>
                <a:cs typeface="Arial"/>
              </a:defRPr>
            </a:lvl6pPr>
            <a:lvl7pPr>
              <a:defRPr sz="1350" b="1">
                <a:solidFill>
                  <a:schemeClr val="accent2"/>
                </a:solidFill>
                <a:latin typeface="Arial"/>
                <a:ea typeface="Arial"/>
                <a:cs typeface="Arial"/>
              </a:defRPr>
            </a:lvl7pPr>
            <a:lvl8pPr>
              <a:defRPr sz="1350" b="1">
                <a:solidFill>
                  <a:schemeClr val="accent2"/>
                </a:solidFill>
                <a:latin typeface="Arial"/>
                <a:ea typeface="Arial"/>
                <a:cs typeface="Arial"/>
              </a:defRPr>
            </a:lvl8pPr>
            <a:lvl9pPr>
              <a:defRPr sz="1350" b="1">
                <a:solidFill>
                  <a:schemeClr val="accent2"/>
                </a:solidFill>
                <a:latin typeface="Arial"/>
                <a:ea typeface="Arial"/>
                <a:cs typeface="Arial"/>
              </a:defRPr>
            </a:lvl9pPr>
          </a:lstStyle>
          <a:p>
            <a:pPr marL="0" indent="0">
              <a:buNone/>
              <a:defRPr sz="1350" b="1">
                <a:solidFill>
                  <a:schemeClr val="accent2"/>
                </a:solidFill>
                <a:latin typeface="Arial"/>
                <a:ea typeface="Arial"/>
                <a:cs typeface="Arial"/>
              </a:defRPr>
            </a:pPr>
            <a:r>
              <a:t>CLOSING PRAYER</a:t>
            </a:r>
          </a:p>
        </p:txBody>
      </p:sp>
      <p:sp>
        <p:nvSpPr>
          <p:cNvPr id="3" name="Slide title">
            <a:extLst>
              <a:ext uri="{FF2B5EF4-FFF2-40B4-BE49-F238E27FC236}">
                <a16:creationId xmlns:a16="http://schemas.microsoft.com/office/drawing/2014/main" id="{308B9A8C-D0C5-4CEE-9574-36C1DFC8FE86}"/>
              </a:ext>
            </a:extLst>
          </p:cNvPr>
          <p:cNvSpPr>
            <a:spLocks noGrp="1"/>
          </p:cNvSpPr>
          <p:nvPr>
            <p:ph type="title" idx="1"/>
          </p:nvPr>
        </p:nvSpPr>
        <p:spPr>
          <a:prstGeom prst="rect">
            <a:avLst/>
          </a:prstGeom>
          <a:noFill/>
          <a:ln w="0">
            <a:noFill/>
          </a:ln>
        </p:spPr>
        <p:txBody>
          <a:bodyPr lIns="0" tIns="0" rIns="0" bIns="0">
            <a:noAutofit/>
          </a:bodyPr>
          <a:lstStyle>
            <a:defPPr>
              <a:defRPr sz="3600" b="0">
                <a:solidFill>
                  <a:schemeClr val="lt1"/>
                </a:solidFill>
                <a:latin typeface="Georgia"/>
                <a:ea typeface="Georgia"/>
                <a:cs typeface="Georgia"/>
              </a:defRPr>
            </a:defPPr>
            <a:lvl1pPr>
              <a:defRPr sz="3600" b="0">
                <a:solidFill>
                  <a:schemeClr val="lt1"/>
                </a:solidFill>
                <a:latin typeface="Georgia"/>
                <a:ea typeface="Georgia"/>
                <a:cs typeface="Georgia"/>
              </a:defRPr>
            </a:lvl1pPr>
            <a:lvl2pPr>
              <a:defRPr sz="3600" b="0">
                <a:solidFill>
                  <a:schemeClr val="lt1"/>
                </a:solidFill>
                <a:latin typeface="Georgia"/>
                <a:ea typeface="Georgia"/>
                <a:cs typeface="Georgia"/>
              </a:defRPr>
            </a:lvl2pPr>
            <a:lvl3pPr>
              <a:defRPr sz="3600" b="0">
                <a:solidFill>
                  <a:schemeClr val="lt1"/>
                </a:solidFill>
                <a:latin typeface="Georgia"/>
                <a:ea typeface="Georgia"/>
                <a:cs typeface="Georgia"/>
              </a:defRPr>
            </a:lvl3pPr>
            <a:lvl4pPr>
              <a:defRPr sz="3600" b="0">
                <a:solidFill>
                  <a:schemeClr val="lt1"/>
                </a:solidFill>
                <a:latin typeface="Georgia"/>
                <a:ea typeface="Georgia"/>
                <a:cs typeface="Georgia"/>
              </a:defRPr>
            </a:lvl4pPr>
            <a:lvl5pPr>
              <a:defRPr sz="3600" b="0">
                <a:solidFill>
                  <a:schemeClr val="lt1"/>
                </a:solidFill>
                <a:latin typeface="Georgia"/>
                <a:ea typeface="Georgia"/>
                <a:cs typeface="Georgia"/>
              </a:defRPr>
            </a:lvl5pPr>
            <a:lvl6pPr>
              <a:defRPr sz="3600" b="0">
                <a:solidFill>
                  <a:schemeClr val="lt1"/>
                </a:solidFill>
                <a:latin typeface="Georgia"/>
                <a:ea typeface="Georgia"/>
                <a:cs typeface="Georgia"/>
              </a:defRPr>
            </a:lvl6pPr>
            <a:lvl7pPr>
              <a:defRPr sz="3600" b="0">
                <a:solidFill>
                  <a:schemeClr val="lt1"/>
                </a:solidFill>
                <a:latin typeface="Georgia"/>
                <a:ea typeface="Georgia"/>
                <a:cs typeface="Georgia"/>
              </a:defRPr>
            </a:lvl7pPr>
            <a:lvl8pPr>
              <a:defRPr sz="3600" b="0">
                <a:solidFill>
                  <a:schemeClr val="lt1"/>
                </a:solidFill>
                <a:latin typeface="Georgia"/>
                <a:ea typeface="Georgia"/>
                <a:cs typeface="Georgia"/>
              </a:defRPr>
            </a:lvl8pPr>
            <a:lvl9pPr>
              <a:defRPr sz="3600" b="0">
                <a:solidFill>
                  <a:schemeClr val="lt1"/>
                </a:solidFill>
                <a:latin typeface="Georgia"/>
                <a:ea typeface="Georgia"/>
                <a:cs typeface="Georgia"/>
              </a:defRPr>
            </a:lvl9pPr>
          </a:lstStyle>
          <a:p>
            <a:pPr marL="0" indent="0">
              <a:buNone/>
              <a:defRPr sz="3600" b="0">
                <a:solidFill>
                  <a:schemeClr val="lt1"/>
                </a:solidFill>
                <a:latin typeface="Georgia"/>
                <a:ea typeface="Georgia"/>
                <a:cs typeface="Georgia"/>
              </a:defRPr>
            </a:pPr>
            <a:r>
              <a:t>Through the Cross to Easter</a:t>
            </a:r>
          </a:p>
        </p:txBody>
      </p:sp>
      <p:sp>
        <p:nvSpPr>
          <p:cNvPr id="5" name="Prayer text">
            <a:extLst>
              <a:ext uri="{FF2B5EF4-FFF2-40B4-BE49-F238E27FC236}">
                <a16:creationId xmlns:a16="http://schemas.microsoft.com/office/drawing/2014/main" id="{57A1C6D2-37A8-4688-9FAA-0CDDEB1442DD}"/>
              </a:ext>
            </a:extLst>
          </p:cNvPr>
          <p:cNvSpPr>
            <a:spLocks noGrp="1"/>
          </p:cNvSpPr>
          <p:nvPr>
            <p:ph type="body" idx="3"/>
          </p:nvPr>
        </p:nvSpPr>
        <p:spPr>
          <a:xfrm>
            <a:off x="685800" y="2238375"/>
            <a:ext cx="7296150" cy="2809875"/>
          </a:xfrm>
          <a:prstGeom prst="rect">
            <a:avLst/>
          </a:prstGeom>
          <a:noFill/>
          <a:ln w="0">
            <a:noFill/>
          </a:ln>
        </p:spPr>
        <p:txBody>
          <a:bodyPr lIns="0" tIns="0" rIns="0" bIns="0">
            <a:noAutofit/>
          </a:bodyPr>
          <a:lstStyle>
            <a:defPPr>
              <a:defRPr sz="2325" b="0">
                <a:solidFill>
                  <a:schemeClr val="lt1"/>
                </a:solidFill>
                <a:latin typeface="Georgia"/>
                <a:ea typeface="Georgia"/>
                <a:cs typeface="Georgia"/>
              </a:defRPr>
            </a:defPPr>
            <a:lvl1pPr>
              <a:defRPr sz="2325" b="0">
                <a:solidFill>
                  <a:schemeClr val="lt1"/>
                </a:solidFill>
                <a:latin typeface="Georgia"/>
                <a:ea typeface="Georgia"/>
                <a:cs typeface="Georgia"/>
              </a:defRPr>
            </a:lvl1pPr>
            <a:lvl2pPr>
              <a:defRPr sz="2325" b="0">
                <a:solidFill>
                  <a:schemeClr val="lt1"/>
                </a:solidFill>
                <a:latin typeface="Georgia"/>
                <a:ea typeface="Georgia"/>
                <a:cs typeface="Georgia"/>
              </a:defRPr>
            </a:lvl2pPr>
            <a:lvl3pPr>
              <a:defRPr sz="2325" b="0">
                <a:solidFill>
                  <a:schemeClr val="lt1"/>
                </a:solidFill>
                <a:latin typeface="Georgia"/>
                <a:ea typeface="Georgia"/>
                <a:cs typeface="Georgia"/>
              </a:defRPr>
            </a:lvl3pPr>
            <a:lvl4pPr>
              <a:defRPr sz="2325" b="0">
                <a:solidFill>
                  <a:schemeClr val="lt1"/>
                </a:solidFill>
                <a:latin typeface="Georgia"/>
                <a:ea typeface="Georgia"/>
                <a:cs typeface="Georgia"/>
              </a:defRPr>
            </a:lvl4pPr>
            <a:lvl5pPr>
              <a:defRPr sz="2325" b="0">
                <a:solidFill>
                  <a:schemeClr val="lt1"/>
                </a:solidFill>
                <a:latin typeface="Georgia"/>
                <a:ea typeface="Georgia"/>
                <a:cs typeface="Georgia"/>
              </a:defRPr>
            </a:lvl5pPr>
            <a:lvl6pPr>
              <a:defRPr sz="2325" b="0">
                <a:solidFill>
                  <a:schemeClr val="lt1"/>
                </a:solidFill>
                <a:latin typeface="Georgia"/>
                <a:ea typeface="Georgia"/>
                <a:cs typeface="Georgia"/>
              </a:defRPr>
            </a:lvl6pPr>
            <a:lvl7pPr>
              <a:defRPr sz="2325" b="0">
                <a:solidFill>
                  <a:schemeClr val="lt1"/>
                </a:solidFill>
                <a:latin typeface="Georgia"/>
                <a:ea typeface="Georgia"/>
                <a:cs typeface="Georgia"/>
              </a:defRPr>
            </a:lvl7pPr>
            <a:lvl8pPr>
              <a:defRPr sz="2325" b="0">
                <a:solidFill>
                  <a:schemeClr val="lt1"/>
                </a:solidFill>
                <a:latin typeface="Georgia"/>
                <a:ea typeface="Georgia"/>
                <a:cs typeface="Georgia"/>
              </a:defRPr>
            </a:lvl8pPr>
            <a:lvl9pPr>
              <a:defRPr sz="2325" b="0">
                <a:solidFill>
                  <a:schemeClr val="lt1"/>
                </a:solidFill>
                <a:latin typeface="Georgia"/>
                <a:ea typeface="Georgia"/>
                <a:cs typeface="Georgia"/>
              </a:defRPr>
            </a:lvl9pPr>
          </a:lstStyle>
          <a:p>
            <a:pPr marL="0" indent="0">
              <a:buNone/>
              <a:defRPr sz="2325" b="0">
                <a:solidFill>
                  <a:schemeClr val="lt1"/>
                </a:solidFill>
                <a:latin typeface="Georgia"/>
                <a:ea typeface="Georgia"/>
                <a:cs typeface="Georgia"/>
              </a:defRPr>
            </a:pPr>
            <a:r>
              <a:rPr sz="2325"/>
              <a:t>When we do not understand, keep us close to Thee. Teach us to seek Thee in prayer, receive Thee worthily in the Holy Eucharist, and serve Thee in our brothers. Through Thy Passion and Cross, bring us to the glory of Thy Resurrection. Amen.</a:t>
            </a:r>
          </a:p>
        </p:txBody>
      </p:sp>
      <p:sp>
        <p:nvSpPr>
          <p:cNvPr id="6" name="Prayer source">
            <a:extLst>
              <a:ext uri="{FF2B5EF4-FFF2-40B4-BE49-F238E27FC236}">
                <a16:creationId xmlns:a16="http://schemas.microsoft.com/office/drawing/2014/main" id="{34C93BF5-8B8B-4714-A28E-A68298A083E0}"/>
              </a:ext>
            </a:extLst>
          </p:cNvPr>
          <p:cNvSpPr>
            <a:spLocks noGrp="1"/>
          </p:cNvSpPr>
          <p:nvPr>
            <p:ph type="body" idx="4"/>
          </p:nvPr>
        </p:nvSpPr>
        <p:spPr>
          <a:xfrm>
            <a:off x="685800" y="5267325"/>
            <a:ext cx="8096250" cy="704850"/>
          </a:xfrm>
          <a:prstGeom prst="rect">
            <a:avLst/>
          </a:prstGeom>
          <a:noFill/>
          <a:ln w="0">
            <a:noFill/>
          </a:ln>
        </p:spPr>
        <p:txBody>
          <a:bodyPr lIns="0" tIns="0" rIns="0" bIns="0">
            <a:noAutofit/>
          </a:bodyPr>
          <a:lstStyle>
            <a:defPPr>
              <a:defRPr sz="1800" b="0">
                <a:solidFill>
                  <a:schemeClr val="accent3"/>
                </a:solidFill>
                <a:latin typeface="Arial"/>
                <a:ea typeface="Arial"/>
                <a:cs typeface="Arial"/>
              </a:defRPr>
            </a:defPPr>
            <a:lvl1pPr>
              <a:defRPr sz="1800" b="0">
                <a:solidFill>
                  <a:schemeClr val="accent3"/>
                </a:solidFill>
                <a:latin typeface="Arial"/>
                <a:ea typeface="Arial"/>
                <a:cs typeface="Arial"/>
              </a:defRPr>
            </a:lvl1pPr>
            <a:lvl2pPr>
              <a:defRPr sz="1800" b="0">
                <a:solidFill>
                  <a:schemeClr val="accent3"/>
                </a:solidFill>
                <a:latin typeface="Arial"/>
                <a:ea typeface="Arial"/>
                <a:cs typeface="Arial"/>
              </a:defRPr>
            </a:lvl2pPr>
            <a:lvl3pPr>
              <a:defRPr sz="1800" b="0">
                <a:solidFill>
                  <a:schemeClr val="accent3"/>
                </a:solidFill>
                <a:latin typeface="Arial"/>
                <a:ea typeface="Arial"/>
                <a:cs typeface="Arial"/>
              </a:defRPr>
            </a:lvl3pPr>
            <a:lvl4pPr>
              <a:defRPr sz="1800" b="0">
                <a:solidFill>
                  <a:schemeClr val="accent3"/>
                </a:solidFill>
                <a:latin typeface="Arial"/>
                <a:ea typeface="Arial"/>
                <a:cs typeface="Arial"/>
              </a:defRPr>
            </a:lvl4pPr>
            <a:lvl5pPr>
              <a:defRPr sz="1800" b="0">
                <a:solidFill>
                  <a:schemeClr val="accent3"/>
                </a:solidFill>
                <a:latin typeface="Arial"/>
                <a:ea typeface="Arial"/>
                <a:cs typeface="Arial"/>
              </a:defRPr>
            </a:lvl5pPr>
            <a:lvl6pPr>
              <a:defRPr sz="1800" b="0">
                <a:solidFill>
                  <a:schemeClr val="accent3"/>
                </a:solidFill>
                <a:latin typeface="Arial"/>
                <a:ea typeface="Arial"/>
                <a:cs typeface="Arial"/>
              </a:defRPr>
            </a:lvl6pPr>
            <a:lvl7pPr>
              <a:defRPr sz="1800" b="0">
                <a:solidFill>
                  <a:schemeClr val="accent3"/>
                </a:solidFill>
                <a:latin typeface="Arial"/>
                <a:ea typeface="Arial"/>
                <a:cs typeface="Arial"/>
              </a:defRPr>
            </a:lvl7pPr>
            <a:lvl8pPr>
              <a:defRPr sz="1800" b="0">
                <a:solidFill>
                  <a:schemeClr val="accent3"/>
                </a:solidFill>
                <a:latin typeface="Arial"/>
                <a:ea typeface="Arial"/>
                <a:cs typeface="Arial"/>
              </a:defRPr>
            </a:lvl8pPr>
            <a:lvl9pPr>
              <a:defRPr sz="1800" b="0">
                <a:solidFill>
                  <a:schemeClr val="accent3"/>
                </a:solidFill>
                <a:latin typeface="Arial"/>
                <a:ea typeface="Arial"/>
                <a:cs typeface="Arial"/>
              </a:defRPr>
            </a:lvl9pPr>
          </a:lstStyle>
          <a:p>
            <a:pPr marL="0" indent="0">
              <a:buNone/>
              <a:defRPr sz="1800" b="0">
                <a:solidFill>
                  <a:schemeClr val="accent3"/>
                </a:solidFill>
                <a:latin typeface="Arial"/>
                <a:ea typeface="Arial"/>
                <a:cs typeface="Arial"/>
              </a:defRPr>
            </a:pPr>
            <a:r>
              <a:rPr sz="1800"/>
              <a:t>Holy Mary, Mother of God, pray for us.</a:t>
            </a:r>
          </a:p>
          <a:p>
            <a:pPr marL="0" indent="0">
              <a:buNone/>
              <a:defRPr sz="1800" b="0">
                <a:solidFill>
                  <a:schemeClr val="accent3"/>
                </a:solidFill>
                <a:latin typeface="Arial"/>
                <a:ea typeface="Arial"/>
                <a:cs typeface="Arial"/>
              </a:defRPr>
            </a:pPr>
            <a:r>
              <a:rPr sz="1800"/>
              <a:t>St. Joseph, guardian of the Holy Family, pray for us.</a:t>
            </a:r>
          </a:p>
        </p:txBody>
      </p:sp>
      <p:pic>
        <p:nvPicPr>
          <p:cNvPr id="7" name="Picture 6">
            <a:extLst>
              <a:ext uri="{FF2B5EF4-FFF2-40B4-BE49-F238E27FC236}">
                <a16:creationId xmlns:a16="http://schemas.microsoft.com/office/drawing/2014/main" id="{8F0DF425-03B7-4777-B0A3-842FD9484740}"/>
              </a:ext>
            </a:extLst>
          </p:cNvPr>
          <p:cNvPicPr>
            <a:picLocks noChangeAspect="1"/>
          </p:cNvPicPr>
          <p:nvPr/>
        </p:nvPicPr>
        <p:blipFill>
          <a:blip r:embed="rId3"/>
          <a:stretch/>
        </p:blipFill>
        <p:spPr>
          <a:xfrm>
            <a:off x="9401849" y="2590800"/>
            <a:ext cx="1636953" cy="2047875"/>
          </a:xfrm>
          <a:prstGeom prst="rect">
            <a:avLst/>
          </a:prstGeom>
        </p:spPr>
      </p:pic>
    </p:spTree>
    <p:extLst>
      <p:ext uri="{BB962C8B-B14F-4D97-AF65-F5344CB8AC3E}">
        <p14:creationId xmlns:p14="http://schemas.microsoft.com/office/powerpoint/2010/main" val="1727137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sing title">
            <a:extLst>
              <a:ext uri="{FF2B5EF4-FFF2-40B4-BE49-F238E27FC236}">
                <a16:creationId xmlns:a16="http://schemas.microsoft.com/office/drawing/2014/main" id="{5D3B3E87-8F0D-4A18-8288-F89FF9DD3296}"/>
              </a:ext>
            </a:extLst>
          </p:cNvPr>
          <p:cNvSpPr>
            <a:spLocks noGrp="1"/>
          </p:cNvSpPr>
          <p:nvPr>
            <p:ph type="title"/>
          </p:nvPr>
        </p:nvSpPr>
        <p:spPr>
          <a:prstGeom prst="rect">
            <a:avLst/>
          </a:prstGeom>
          <a:noFill/>
          <a:ln w="0">
            <a:noFill/>
          </a:ln>
        </p:spPr>
        <p:txBody>
          <a:bodyPr lIns="0" tIns="0" rIns="0" bIns="0">
            <a:noAutofit/>
          </a:bodyPr>
          <a:lstStyle>
            <a:defPPr>
              <a:defRPr sz="4275" b="0">
                <a:solidFill>
                  <a:schemeClr val="tx1"/>
                </a:solidFill>
                <a:latin typeface="Georgia"/>
                <a:ea typeface="Georgia"/>
                <a:cs typeface="Georgia"/>
              </a:defRPr>
            </a:defPPr>
            <a:lvl1pPr>
              <a:defRPr sz="4275" b="0">
                <a:solidFill>
                  <a:schemeClr val="tx1"/>
                </a:solidFill>
                <a:latin typeface="Georgia"/>
                <a:ea typeface="Georgia"/>
                <a:cs typeface="Georgia"/>
              </a:defRPr>
            </a:lvl1pPr>
            <a:lvl2pPr>
              <a:defRPr sz="4275" b="0">
                <a:solidFill>
                  <a:schemeClr val="tx1"/>
                </a:solidFill>
                <a:latin typeface="Georgia"/>
                <a:ea typeface="Georgia"/>
                <a:cs typeface="Georgia"/>
              </a:defRPr>
            </a:lvl2pPr>
            <a:lvl3pPr>
              <a:defRPr sz="4275" b="0">
                <a:solidFill>
                  <a:schemeClr val="tx1"/>
                </a:solidFill>
                <a:latin typeface="Georgia"/>
                <a:ea typeface="Georgia"/>
                <a:cs typeface="Georgia"/>
              </a:defRPr>
            </a:lvl3pPr>
            <a:lvl4pPr>
              <a:defRPr sz="4275" b="0">
                <a:solidFill>
                  <a:schemeClr val="tx1"/>
                </a:solidFill>
                <a:latin typeface="Georgia"/>
                <a:ea typeface="Georgia"/>
                <a:cs typeface="Georgia"/>
              </a:defRPr>
            </a:lvl4pPr>
            <a:lvl5pPr>
              <a:defRPr sz="4275" b="0">
                <a:solidFill>
                  <a:schemeClr val="tx1"/>
                </a:solidFill>
                <a:latin typeface="Georgia"/>
                <a:ea typeface="Georgia"/>
                <a:cs typeface="Georgia"/>
              </a:defRPr>
            </a:lvl5pPr>
            <a:lvl6pPr>
              <a:defRPr sz="4275" b="0">
                <a:solidFill>
                  <a:schemeClr val="tx1"/>
                </a:solidFill>
                <a:latin typeface="Georgia"/>
                <a:ea typeface="Georgia"/>
                <a:cs typeface="Georgia"/>
              </a:defRPr>
            </a:lvl6pPr>
            <a:lvl7pPr>
              <a:defRPr sz="4275" b="0">
                <a:solidFill>
                  <a:schemeClr val="tx1"/>
                </a:solidFill>
                <a:latin typeface="Georgia"/>
                <a:ea typeface="Georgia"/>
                <a:cs typeface="Georgia"/>
              </a:defRPr>
            </a:lvl7pPr>
            <a:lvl8pPr>
              <a:defRPr sz="4275" b="0">
                <a:solidFill>
                  <a:schemeClr val="tx1"/>
                </a:solidFill>
                <a:latin typeface="Georgia"/>
                <a:ea typeface="Georgia"/>
                <a:cs typeface="Georgia"/>
              </a:defRPr>
            </a:lvl8pPr>
            <a:lvl9pPr>
              <a:defRPr sz="4275" b="0">
                <a:solidFill>
                  <a:schemeClr val="tx1"/>
                </a:solidFill>
                <a:latin typeface="Georgia"/>
                <a:ea typeface="Georgia"/>
                <a:cs typeface="Georgia"/>
              </a:defRPr>
            </a:lvl9pPr>
          </a:lstStyle>
          <a:p>
            <a:pPr marL="0" indent="0">
              <a:buNone/>
              <a:defRPr sz="4275" b="0">
                <a:solidFill>
                  <a:schemeClr val="tx1"/>
                </a:solidFill>
                <a:latin typeface="Georgia"/>
                <a:ea typeface="Georgia"/>
                <a:cs typeface="Georgia"/>
              </a:defRPr>
            </a:pPr>
            <a:r>
              <a:rPr sz="4275"/>
              <a:t>A faithful heart</a:t>
            </a:r>
          </a:p>
        </p:txBody>
      </p:sp>
      <p:sp>
        <p:nvSpPr>
          <p:cNvPr id="3" name="Commitment label">
            <a:extLst>
              <a:ext uri="{FF2B5EF4-FFF2-40B4-BE49-F238E27FC236}">
                <a16:creationId xmlns:a16="http://schemas.microsoft.com/office/drawing/2014/main" id="{D5FA7C52-E0C4-4169-A980-B0A13758A775}"/>
              </a:ext>
            </a:extLst>
          </p:cNvPr>
          <p:cNvSpPr>
            <a:spLocks noGrp="1"/>
          </p:cNvSpPr>
          <p:nvPr>
            <p:ph type="body" idx="1"/>
          </p:nvPr>
        </p:nvSpPr>
        <p:spPr>
          <a:prstGeom prst="rect">
            <a:avLst/>
          </a:prstGeom>
          <a:noFill/>
          <a:ln w="0">
            <a:noFill/>
          </a:ln>
        </p:spPr>
        <p:txBody>
          <a:bodyPr lIns="0" tIns="0" rIns="0" bIns="0">
            <a:noAutofit/>
          </a:bodyPr>
          <a:lstStyle>
            <a:defPPr>
              <a:defRPr sz="1425" b="1">
                <a:solidFill>
                  <a:schemeClr val="tx1"/>
                </a:solidFill>
                <a:latin typeface="Arial"/>
                <a:ea typeface="Arial"/>
                <a:cs typeface="Arial"/>
              </a:defRPr>
            </a:defPPr>
            <a:lvl1pPr>
              <a:defRPr sz="1425" b="1">
                <a:solidFill>
                  <a:schemeClr val="tx1"/>
                </a:solidFill>
                <a:latin typeface="Arial"/>
                <a:ea typeface="Arial"/>
                <a:cs typeface="Arial"/>
              </a:defRPr>
            </a:lvl1pPr>
            <a:lvl2pPr>
              <a:defRPr sz="1425" b="1">
                <a:solidFill>
                  <a:schemeClr val="tx1"/>
                </a:solidFill>
                <a:latin typeface="Arial"/>
                <a:ea typeface="Arial"/>
                <a:cs typeface="Arial"/>
              </a:defRPr>
            </a:lvl2pPr>
            <a:lvl3pPr>
              <a:defRPr sz="1425" b="1">
                <a:solidFill>
                  <a:schemeClr val="tx1"/>
                </a:solidFill>
                <a:latin typeface="Arial"/>
                <a:ea typeface="Arial"/>
                <a:cs typeface="Arial"/>
              </a:defRPr>
            </a:lvl3pPr>
            <a:lvl4pPr>
              <a:defRPr sz="1425" b="1">
                <a:solidFill>
                  <a:schemeClr val="tx1"/>
                </a:solidFill>
                <a:latin typeface="Arial"/>
                <a:ea typeface="Arial"/>
                <a:cs typeface="Arial"/>
              </a:defRPr>
            </a:lvl4pPr>
            <a:lvl5pPr>
              <a:defRPr sz="1425" b="1">
                <a:solidFill>
                  <a:schemeClr val="tx1"/>
                </a:solidFill>
                <a:latin typeface="Arial"/>
                <a:ea typeface="Arial"/>
                <a:cs typeface="Arial"/>
              </a:defRPr>
            </a:lvl5pPr>
            <a:lvl6pPr>
              <a:defRPr sz="1425" b="1">
                <a:solidFill>
                  <a:schemeClr val="tx1"/>
                </a:solidFill>
                <a:latin typeface="Arial"/>
                <a:ea typeface="Arial"/>
                <a:cs typeface="Arial"/>
              </a:defRPr>
            </a:lvl6pPr>
            <a:lvl7pPr>
              <a:defRPr sz="1425" b="1">
                <a:solidFill>
                  <a:schemeClr val="tx1"/>
                </a:solidFill>
                <a:latin typeface="Arial"/>
                <a:ea typeface="Arial"/>
                <a:cs typeface="Arial"/>
              </a:defRPr>
            </a:lvl7pPr>
            <a:lvl8pPr>
              <a:defRPr sz="1425" b="1">
                <a:solidFill>
                  <a:schemeClr val="tx1"/>
                </a:solidFill>
                <a:latin typeface="Arial"/>
                <a:ea typeface="Arial"/>
                <a:cs typeface="Arial"/>
              </a:defRPr>
            </a:lvl8pPr>
            <a:lvl9pPr>
              <a:defRPr sz="1425" b="1">
                <a:solidFill>
                  <a:schemeClr val="tx1"/>
                </a:solidFill>
                <a:latin typeface="Arial"/>
                <a:ea typeface="Arial"/>
                <a:cs typeface="Arial"/>
              </a:defRPr>
            </a:lvl9pPr>
          </a:lstStyle>
          <a:p>
            <a:pPr marL="0" indent="0">
              <a:buNone/>
              <a:defRPr sz="1425" b="1">
                <a:solidFill>
                  <a:schemeClr val="tx1"/>
                </a:solidFill>
                <a:latin typeface="Arial"/>
                <a:ea typeface="Arial"/>
                <a:cs typeface="Arial"/>
              </a:defRPr>
            </a:pPr>
            <a:r>
              <a:t>COR TAKEAWAY</a:t>
            </a:r>
          </a:p>
        </p:txBody>
      </p:sp>
      <p:sp>
        <p:nvSpPr>
          <p:cNvPr id="4" name="Commitment">
            <a:extLst>
              <a:ext uri="{FF2B5EF4-FFF2-40B4-BE49-F238E27FC236}">
                <a16:creationId xmlns:a16="http://schemas.microsoft.com/office/drawing/2014/main" id="{DDDC5FF7-F8F1-4483-B6ED-05C4A490F7D2}"/>
              </a:ext>
            </a:extLst>
          </p:cNvPr>
          <p:cNvSpPr>
            <a:spLocks noGrp="1"/>
          </p:cNvSpPr>
          <p:nvPr>
            <p:ph type="body" idx="2"/>
          </p:nvPr>
        </p:nvSpPr>
        <p:spPr>
          <a:xfrm>
            <a:off x="685800" y="3152775"/>
            <a:ext cx="7858125" cy="1219200"/>
          </a:xfrm>
          <a:prstGeom prst="rect">
            <a:avLst/>
          </a:prstGeom>
          <a:noFill/>
          <a:ln w="0">
            <a:noFill/>
          </a:ln>
        </p:spPr>
        <p:txBody>
          <a:bodyPr lIns="0" tIns="0" rIns="0" bIns="0">
            <a:noAutofit/>
          </a:bodyPr>
          <a:lstStyle>
            <a:defPPr>
              <a:defRPr sz="2400" b="0">
                <a:solidFill>
                  <a:schemeClr val="tx1"/>
                </a:solidFill>
                <a:latin typeface="Georgia"/>
                <a:ea typeface="Georgia"/>
                <a:cs typeface="Georgia"/>
              </a:defRPr>
            </a:defPPr>
            <a:lvl1pPr>
              <a:defRPr sz="2400" b="0">
                <a:solidFill>
                  <a:schemeClr val="tx1"/>
                </a:solidFill>
                <a:latin typeface="Georgia"/>
                <a:ea typeface="Georgia"/>
                <a:cs typeface="Georgia"/>
              </a:defRPr>
            </a:lvl1pPr>
            <a:lvl2pPr>
              <a:defRPr sz="2400" b="0">
                <a:solidFill>
                  <a:schemeClr val="tx1"/>
                </a:solidFill>
                <a:latin typeface="Georgia"/>
                <a:ea typeface="Georgia"/>
                <a:cs typeface="Georgia"/>
              </a:defRPr>
            </a:lvl2pPr>
            <a:lvl3pPr>
              <a:defRPr sz="2400" b="0">
                <a:solidFill>
                  <a:schemeClr val="tx1"/>
                </a:solidFill>
                <a:latin typeface="Georgia"/>
                <a:ea typeface="Georgia"/>
                <a:cs typeface="Georgia"/>
              </a:defRPr>
            </a:lvl3pPr>
            <a:lvl4pPr>
              <a:defRPr sz="2400" b="0">
                <a:solidFill>
                  <a:schemeClr val="tx1"/>
                </a:solidFill>
                <a:latin typeface="Georgia"/>
                <a:ea typeface="Georgia"/>
                <a:cs typeface="Georgia"/>
              </a:defRPr>
            </a:lvl4pPr>
            <a:lvl5pPr>
              <a:defRPr sz="2400" b="0">
                <a:solidFill>
                  <a:schemeClr val="tx1"/>
                </a:solidFill>
                <a:latin typeface="Georgia"/>
                <a:ea typeface="Georgia"/>
                <a:cs typeface="Georgia"/>
              </a:defRPr>
            </a:lvl5pPr>
            <a:lvl6pPr>
              <a:defRPr sz="2400" b="0">
                <a:solidFill>
                  <a:schemeClr val="tx1"/>
                </a:solidFill>
                <a:latin typeface="Georgia"/>
                <a:ea typeface="Georgia"/>
                <a:cs typeface="Georgia"/>
              </a:defRPr>
            </a:lvl6pPr>
            <a:lvl7pPr>
              <a:defRPr sz="2400" b="0">
                <a:solidFill>
                  <a:schemeClr val="tx1"/>
                </a:solidFill>
                <a:latin typeface="Georgia"/>
                <a:ea typeface="Georgia"/>
                <a:cs typeface="Georgia"/>
              </a:defRPr>
            </a:lvl7pPr>
            <a:lvl8pPr>
              <a:defRPr sz="2400" b="0">
                <a:solidFill>
                  <a:schemeClr val="tx1"/>
                </a:solidFill>
                <a:latin typeface="Georgia"/>
                <a:ea typeface="Georgia"/>
                <a:cs typeface="Georgia"/>
              </a:defRPr>
            </a:lvl8pPr>
            <a:lvl9pPr>
              <a:defRPr sz="2400" b="0">
                <a:solidFill>
                  <a:schemeClr val="tx1"/>
                </a:solidFill>
                <a:latin typeface="Georgia"/>
                <a:ea typeface="Georgia"/>
                <a:cs typeface="Georgia"/>
              </a:defRPr>
            </a:lvl9pPr>
          </a:lstStyle>
          <a:p>
            <a:pPr marL="0" indent="0">
              <a:buNone/>
              <a:defRPr sz="2400" b="0">
                <a:solidFill>
                  <a:schemeClr val="tx1"/>
                </a:solidFill>
                <a:latin typeface="Georgia"/>
                <a:ea typeface="Georgia"/>
                <a:cs typeface="Georgia"/>
              </a:defRPr>
            </a:pPr>
            <a:r>
              <a:rPr sz="2400"/>
              <a:t>Seek Christ faithfully. Offer your duties to the Father. Stand beside those who suffer.</a:t>
            </a:r>
          </a:p>
        </p:txBody>
      </p:sp>
      <p:sp>
        <p:nvSpPr>
          <p:cNvPr id="5" name="Next gathering">
            <a:extLst>
              <a:ext uri="{FF2B5EF4-FFF2-40B4-BE49-F238E27FC236}">
                <a16:creationId xmlns:a16="http://schemas.microsoft.com/office/drawing/2014/main" id="{9B6B3533-7CA0-4218-A1F3-5A7C5FCE5D66}"/>
              </a:ext>
            </a:extLst>
          </p:cNvPr>
          <p:cNvSpPr>
            <a:spLocks noGrp="1"/>
          </p:cNvSpPr>
          <p:nvPr>
            <p:ph type="body" idx="3"/>
          </p:nvPr>
        </p:nvSpPr>
        <p:spPr>
          <a:prstGeom prst="rect">
            <a:avLst/>
          </a:prstGeom>
          <a:noFill/>
          <a:ln w="0">
            <a:noFill/>
          </a:ln>
        </p:spPr>
        <p:txBody>
          <a:bodyPr lIns="0" tIns="0" rIns="0" bIns="0">
            <a:noAutofit/>
          </a:bodyPr>
          <a:lstStyle>
            <a:defPPr>
              <a:defRPr sz="1875" b="0">
                <a:solidFill>
                  <a:schemeClr val="tx1"/>
                </a:solidFill>
                <a:latin typeface="Arial"/>
                <a:ea typeface="Arial"/>
                <a:cs typeface="Arial"/>
              </a:defRPr>
            </a:defPPr>
            <a:lvl1pPr>
              <a:defRPr sz="1875" b="0">
                <a:solidFill>
                  <a:schemeClr val="tx1"/>
                </a:solidFill>
                <a:latin typeface="Arial"/>
                <a:ea typeface="Arial"/>
                <a:cs typeface="Arial"/>
              </a:defRPr>
            </a:lvl1pPr>
            <a:lvl2pPr>
              <a:defRPr sz="1875" b="0">
                <a:solidFill>
                  <a:schemeClr val="tx1"/>
                </a:solidFill>
                <a:latin typeface="Arial"/>
                <a:ea typeface="Arial"/>
                <a:cs typeface="Arial"/>
              </a:defRPr>
            </a:lvl2pPr>
            <a:lvl3pPr>
              <a:defRPr sz="1875" b="0">
                <a:solidFill>
                  <a:schemeClr val="tx1"/>
                </a:solidFill>
                <a:latin typeface="Arial"/>
                <a:ea typeface="Arial"/>
                <a:cs typeface="Arial"/>
              </a:defRPr>
            </a:lvl3pPr>
            <a:lvl4pPr>
              <a:defRPr sz="1875" b="0">
                <a:solidFill>
                  <a:schemeClr val="tx1"/>
                </a:solidFill>
                <a:latin typeface="Arial"/>
                <a:ea typeface="Arial"/>
                <a:cs typeface="Arial"/>
              </a:defRPr>
            </a:lvl4pPr>
            <a:lvl5pPr>
              <a:defRPr sz="1875" b="0">
                <a:solidFill>
                  <a:schemeClr val="tx1"/>
                </a:solidFill>
                <a:latin typeface="Arial"/>
                <a:ea typeface="Arial"/>
                <a:cs typeface="Arial"/>
              </a:defRPr>
            </a:lvl5pPr>
            <a:lvl6pPr>
              <a:defRPr sz="1875" b="0">
                <a:solidFill>
                  <a:schemeClr val="tx1"/>
                </a:solidFill>
                <a:latin typeface="Arial"/>
                <a:ea typeface="Arial"/>
                <a:cs typeface="Arial"/>
              </a:defRPr>
            </a:lvl6pPr>
            <a:lvl7pPr>
              <a:defRPr sz="1875" b="0">
                <a:solidFill>
                  <a:schemeClr val="tx1"/>
                </a:solidFill>
                <a:latin typeface="Arial"/>
                <a:ea typeface="Arial"/>
                <a:cs typeface="Arial"/>
              </a:defRPr>
            </a:lvl7pPr>
            <a:lvl8pPr>
              <a:defRPr sz="1875" b="0">
                <a:solidFill>
                  <a:schemeClr val="tx1"/>
                </a:solidFill>
                <a:latin typeface="Arial"/>
                <a:ea typeface="Arial"/>
                <a:cs typeface="Arial"/>
              </a:defRPr>
            </a:lvl8pPr>
            <a:lvl9pPr>
              <a:defRPr sz="1875" b="0">
                <a:solidFill>
                  <a:schemeClr val="tx1"/>
                </a:solidFill>
                <a:latin typeface="Arial"/>
                <a:ea typeface="Arial"/>
                <a:cs typeface="Arial"/>
              </a:defRPr>
            </a:lvl9pPr>
          </a:lstStyle>
          <a:p>
            <a:pPr marL="0" indent="0">
              <a:buNone/>
              <a:defRPr sz="1875" b="0">
                <a:solidFill>
                  <a:schemeClr val="tx1"/>
                </a:solidFill>
                <a:latin typeface="Arial"/>
                <a:ea typeface="Arial"/>
                <a:cs typeface="Arial"/>
              </a:defRPr>
            </a:pPr>
            <a:r>
              <a:rPr sz="1875"/>
              <a:t>Next COR gathering: To be announced</a:t>
            </a:r>
          </a:p>
        </p:txBody>
      </p:sp>
      <p:sp>
        <p:nvSpPr>
          <p:cNvPr id="6" name="Contact">
            <a:extLst>
              <a:ext uri="{FF2B5EF4-FFF2-40B4-BE49-F238E27FC236}">
                <a16:creationId xmlns:a16="http://schemas.microsoft.com/office/drawing/2014/main" id="{70E44F65-E1C4-4E1B-908F-D1C997375CE6}"/>
              </a:ext>
            </a:extLst>
          </p:cNvPr>
          <p:cNvSpPr>
            <a:spLocks noGrp="1"/>
          </p:cNvSpPr>
          <p:nvPr>
            <p:ph type="body" idx="4"/>
          </p:nvPr>
        </p:nvSpPr>
        <p:spPr>
          <a:prstGeom prst="rect">
            <a:avLst/>
          </a:prstGeom>
          <a:noFill/>
          <a:ln w="0">
            <a:noFill/>
          </a:ln>
        </p:spPr>
        <p:txBody>
          <a:bodyPr lIns="0" tIns="0" rIns="0" bIns="0">
            <a:noAutofit/>
          </a:bodyPr>
          <a:lstStyle>
            <a:defPPr>
              <a:defRPr sz="1800" b="0">
                <a:solidFill>
                  <a:schemeClr val="tx1"/>
                </a:solidFill>
                <a:latin typeface="Arial"/>
                <a:ea typeface="Arial"/>
                <a:cs typeface="Arial"/>
              </a:defRPr>
            </a:defPPr>
            <a:lvl1pPr>
              <a:defRPr sz="1800" b="0">
                <a:solidFill>
                  <a:schemeClr val="tx1"/>
                </a:solidFill>
                <a:latin typeface="Arial"/>
                <a:ea typeface="Arial"/>
                <a:cs typeface="Arial"/>
              </a:defRPr>
            </a:lvl1pPr>
            <a:lvl2pPr>
              <a:defRPr sz="1800" b="0">
                <a:solidFill>
                  <a:schemeClr val="tx1"/>
                </a:solidFill>
                <a:latin typeface="Arial"/>
                <a:ea typeface="Arial"/>
                <a:cs typeface="Arial"/>
              </a:defRPr>
            </a:lvl2pPr>
            <a:lvl3pPr>
              <a:defRPr sz="1800" b="0">
                <a:solidFill>
                  <a:schemeClr val="tx1"/>
                </a:solidFill>
                <a:latin typeface="Arial"/>
                <a:ea typeface="Arial"/>
                <a:cs typeface="Arial"/>
              </a:defRPr>
            </a:lvl3pPr>
            <a:lvl4pPr>
              <a:defRPr sz="1800" b="0">
                <a:solidFill>
                  <a:schemeClr val="tx1"/>
                </a:solidFill>
                <a:latin typeface="Arial"/>
                <a:ea typeface="Arial"/>
                <a:cs typeface="Arial"/>
              </a:defRPr>
            </a:lvl4pPr>
            <a:lvl5pPr>
              <a:defRPr sz="1800" b="0">
                <a:solidFill>
                  <a:schemeClr val="tx1"/>
                </a:solidFill>
                <a:latin typeface="Arial"/>
                <a:ea typeface="Arial"/>
                <a:cs typeface="Arial"/>
              </a:defRPr>
            </a:lvl5pPr>
            <a:lvl6pPr>
              <a:defRPr sz="1800" b="0">
                <a:solidFill>
                  <a:schemeClr val="tx1"/>
                </a:solidFill>
                <a:latin typeface="Arial"/>
                <a:ea typeface="Arial"/>
                <a:cs typeface="Arial"/>
              </a:defRPr>
            </a:lvl6pPr>
            <a:lvl7pPr>
              <a:defRPr sz="1800" b="0">
                <a:solidFill>
                  <a:schemeClr val="tx1"/>
                </a:solidFill>
                <a:latin typeface="Arial"/>
                <a:ea typeface="Arial"/>
                <a:cs typeface="Arial"/>
              </a:defRPr>
            </a:lvl7pPr>
            <a:lvl8pPr>
              <a:defRPr sz="1800" b="0">
                <a:solidFill>
                  <a:schemeClr val="tx1"/>
                </a:solidFill>
                <a:latin typeface="Arial"/>
                <a:ea typeface="Arial"/>
                <a:cs typeface="Arial"/>
              </a:defRPr>
            </a:lvl8pPr>
            <a:lvl9pPr>
              <a:defRPr sz="1800" b="0">
                <a:solidFill>
                  <a:schemeClr val="tx1"/>
                </a:solidFill>
                <a:latin typeface="Arial"/>
                <a:ea typeface="Arial"/>
                <a:cs typeface="Arial"/>
              </a:defRPr>
            </a:lvl9pPr>
          </a:lstStyle>
          <a:p>
            <a:pPr marL="0" indent="0">
              <a:buNone/>
              <a:defRPr sz="1800" b="0">
                <a:solidFill>
                  <a:schemeClr val="tx1"/>
                </a:solidFill>
                <a:latin typeface="Arial"/>
                <a:ea typeface="Arial"/>
                <a:cs typeface="Arial"/>
              </a:defRPr>
            </a:pPr>
            <a:r>
              <a:rPr sz="1800"/>
              <a:t>Bring a friend. Every man is welcome.</a:t>
            </a:r>
          </a:p>
        </p:txBody>
      </p:sp>
      <p:pic>
        <p:nvPicPr>
          <p:cNvPr id="7" name="Picture 6">
            <a:extLst>
              <a:ext uri="{FF2B5EF4-FFF2-40B4-BE49-F238E27FC236}">
                <a16:creationId xmlns:a16="http://schemas.microsoft.com/office/drawing/2014/main" id="{9BD676EE-76C3-4165-A36C-A140CC9139BE}"/>
              </a:ext>
            </a:extLst>
          </p:cNvPr>
          <p:cNvPicPr>
            <a:picLocks noChangeAspect="1"/>
          </p:cNvPicPr>
          <p:nvPr/>
        </p:nvPicPr>
        <p:blipFill>
          <a:blip r:embed="rId3"/>
          <a:stretch/>
        </p:blipFill>
        <p:spPr>
          <a:xfrm>
            <a:off x="9515475" y="1706523"/>
            <a:ext cx="1619250" cy="2025728"/>
          </a:xfrm>
          <a:prstGeom prst="rect">
            <a:avLst/>
          </a:prstGeom>
        </p:spPr>
      </p:pic>
    </p:spTree>
    <p:extLst>
      <p:ext uri="{BB962C8B-B14F-4D97-AF65-F5344CB8AC3E}">
        <p14:creationId xmlns:p14="http://schemas.microsoft.com/office/powerpoint/2010/main" val="1210925372"/>
      </p:ext>
    </p:extLst>
  </p:cSld>
  <p:clrMapOvr>
    <a:masterClrMapping/>
  </p:clrMapOvr>
</p:sld>
</file>

<file path=ppt/theme/theme1.xml><?xml version="1.0" encoding="utf-8"?>
<a:theme xmlns:a="http://schemas.openxmlformats.org/drawingml/2006/main" name="ChatGPT">
  <a:themeElements>
    <a:clrScheme name="COR St. Clement">
      <a:dk1>
        <a:srgbClr val="0D1F50"/>
      </a:dk1>
      <a:lt1>
        <a:srgbClr val="FFFFFF"/>
      </a:lt1>
      <a:dk2>
        <a:srgbClr val="112866"/>
      </a:dk2>
      <a:lt2>
        <a:srgbClr val="D7E4F1"/>
      </a:lt2>
      <a:accent1>
        <a:srgbClr val="112866"/>
      </a:accent1>
      <a:accent2>
        <a:srgbClr val="F7B718"/>
      </a:accent2>
      <a:accent3>
        <a:srgbClr val="D7E4F1"/>
      </a:accent3>
      <a:accent4>
        <a:srgbClr val="0277D9"/>
      </a:accent4>
      <a:accent5>
        <a:srgbClr val="0D1F50"/>
      </a:accent5>
      <a:accent6>
        <a:srgbClr val="BFCFDE"/>
      </a:accent6>
      <a:hlink>
        <a:srgbClr val="0277D9"/>
      </a:hlink>
      <a:folHlink>
        <a:srgbClr val="0265B7"/>
      </a:folHlink>
    </a:clrScheme>
    <a:fontScheme name="">
      <a:majorFont>
        <a:latin typeface="Arial"/>
        <a:ea typeface=""/>
        <a:cs typeface=""/>
      </a:majorFont>
      <a:minorFont>
        <a:latin typeface="Arial"/>
        <a:ea typeface=""/>
        <a:cs typeface=""/>
      </a:minorFont>
    </a:fontScheme>
    <a:fmtScheme name="COR St. Clemen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OR St. Clement">
      <a:dk1>
        <a:srgbClr val="0D1F50"/>
      </a:dk1>
      <a:lt1>
        <a:srgbClr val="FFFFFF"/>
      </a:lt1>
      <a:dk2>
        <a:srgbClr val="112866"/>
      </a:dk2>
      <a:lt2>
        <a:srgbClr val="D7E4F1"/>
      </a:lt2>
      <a:accent1>
        <a:srgbClr val="112866"/>
      </a:accent1>
      <a:accent2>
        <a:srgbClr val="F7B718"/>
      </a:accent2>
      <a:accent3>
        <a:srgbClr val="D7E4F1"/>
      </a:accent3>
      <a:accent4>
        <a:srgbClr val="0277D9"/>
      </a:accent4>
      <a:accent5>
        <a:srgbClr val="0D1F50"/>
      </a:accent5>
      <a:accent6>
        <a:srgbClr val="BFCFDE"/>
      </a:accent6>
      <a:hlink>
        <a:srgbClr val="0277D9"/>
      </a:hlink>
      <a:folHlink>
        <a:srgbClr val="0265B7"/>
      </a:folHlink>
    </a:clrScheme>
    <a:fontScheme name="">
      <a:majorFont>
        <a:latin typeface="Arial"/>
        <a:ea typeface=""/>
        <a:cs typeface=""/>
      </a:majorFont>
      <a:minorFont>
        <a:latin typeface="Arial"/>
        <a:ea typeface=""/>
        <a:cs typeface=""/>
      </a:minorFont>
    </a:fontScheme>
    <a:fmtScheme name="COR St. Clemen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5351</Words>
  <Application>Microsoft Macintosh PowerPoint</Application>
  <DocSecurity>0</DocSecurity>
  <PresentationFormat>Widescreen</PresentationFormat>
  <Paragraphs>312</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Georgia</vt:lpstr>
      <vt:lpstr>ChatGPT</vt:lpstr>
      <vt:lpstr>The Presentation and Finding Jesus in the Temple</vt:lpstr>
      <vt:lpstr>Our gathering</vt:lpstr>
      <vt:lpstr>Come, Holy Spirit</vt:lpstr>
      <vt:lpstr>Two scenes in the Temple</vt:lpstr>
      <vt:lpstr>Mary: A Biblical Walk with the Blessed Mother</vt:lpstr>
      <vt:lpstr>Obedience and a humble offering</vt:lpstr>
      <vt:lpstr>Simeon recognizes the Savior</vt:lpstr>
      <vt:lpstr>The sword and faithful love</vt:lpstr>
      <vt:lpstr>Seeking Jesus faithfully</vt:lpstr>
      <vt:lpstr>The Temple points toward Easter</vt:lpstr>
      <vt:lpstr>Faithful presence for one another</vt:lpstr>
      <vt:lpstr>Marian Heritage: The Angelus</vt:lpstr>
      <vt:lpstr>The Angelus</vt:lpstr>
      <vt:lpstr>One concrete commitment</vt:lpstr>
      <vt:lpstr>A faithful heart</vt:lpstr>
      <vt:lpstr>Through the Cross to Easter</vt:lpstr>
      <vt:lpstr>A faithful heart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Brian O'Curran</cp:lastModifiedBy>
  <cp:revision>1</cp:revision>
  <dcterms:created xsi:type="dcterms:W3CDTF">2026-10-23T18:09:06Z</dcterms:created>
  <dcterms:modified xsi:type="dcterms:W3CDTF">2026-10-23T23:42:59Z</dcterms:modified>
</cp:coreProperties>
</file>